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EFE"/>
    <a:srgbClr val="CEDEFE"/>
    <a:srgbClr val="B8CFFE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E30B5-AB5C-4AB9-8AC9-189C31831E51}" v="34" dt="2026-04-18T01:06:40.00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burg, Cassidy" userId="b29574a6-cb90-42a5-9fe5-59a3a6aa7386" providerId="ADAL" clId="{07A6DDCF-9C3D-46E8-B6CB-48BCF1B528A2}"/>
    <pc:docChg chg="undo custSel addSld modSld modMainMaster">
      <pc:chgData name="Verburg, Cassidy" userId="b29574a6-cb90-42a5-9fe5-59a3a6aa7386" providerId="ADAL" clId="{07A6DDCF-9C3D-46E8-B6CB-48BCF1B528A2}" dt="2026-04-18T01:06:40.004" v="996"/>
      <pc:docMkLst>
        <pc:docMk/>
      </pc:docMkLst>
      <pc:sldChg chg="addSp delSp modSp mod setBg delDesignElem chgLayout">
        <pc:chgData name="Verburg, Cassidy" userId="b29574a6-cb90-42a5-9fe5-59a3a6aa7386" providerId="ADAL" clId="{07A6DDCF-9C3D-46E8-B6CB-48BCF1B528A2}" dt="2026-04-18T01:05:23.299" v="994"/>
        <pc:sldMkLst>
          <pc:docMk/>
          <pc:sldMk cId="2594838294" sldId="256"/>
        </pc:sldMkLst>
        <pc:spChg chg="mod ord">
          <ac:chgData name="Verburg, Cassidy" userId="b29574a6-cb90-42a5-9fe5-59a3a6aa7386" providerId="ADAL" clId="{07A6DDCF-9C3D-46E8-B6CB-48BCF1B528A2}" dt="2026-04-18T01:02:50.924" v="991" actId="404"/>
          <ac:spMkLst>
            <pc:docMk/>
            <pc:sldMk cId="2594838294" sldId="256"/>
            <ac:spMk id="2" creationId="{20BA2576-BF26-BCCF-D462-48AC606FA2F9}"/>
          </ac:spMkLst>
        </pc:spChg>
        <pc:spChg chg="mod ord">
          <ac:chgData name="Verburg, Cassidy" userId="b29574a6-cb90-42a5-9fe5-59a3a6aa7386" providerId="ADAL" clId="{07A6DDCF-9C3D-46E8-B6CB-48BCF1B528A2}" dt="2026-04-18T01:03:14.996" v="992" actId="1076"/>
          <ac:spMkLst>
            <pc:docMk/>
            <pc:sldMk cId="2594838294" sldId="256"/>
            <ac:spMk id="3" creationId="{C2B7609B-BA03-A6BE-02E9-4FD0BBF5D4AC}"/>
          </ac:spMkLst>
        </pc:spChg>
        <pc:spChg chg="add del mod">
          <ac:chgData name="Verburg, Cassidy" userId="b29574a6-cb90-42a5-9fe5-59a3a6aa7386" providerId="ADAL" clId="{07A6DDCF-9C3D-46E8-B6CB-48BCF1B528A2}" dt="2026-04-18T00:59:08.700" v="979" actId="6264"/>
          <ac:spMkLst>
            <pc:docMk/>
            <pc:sldMk cId="2594838294" sldId="256"/>
            <ac:spMk id="4" creationId="{10D07B0D-6ACF-2332-43BC-2FC8F4D863DD}"/>
          </ac:spMkLst>
        </pc:spChg>
        <pc:spChg chg="add del">
          <ac:chgData name="Verburg, Cassidy" userId="b29574a6-cb90-42a5-9fe5-59a3a6aa7386" providerId="ADAL" clId="{07A6DDCF-9C3D-46E8-B6CB-48BCF1B528A2}" dt="2026-04-18T00:57:47.510" v="977" actId="26606"/>
          <ac:spMkLst>
            <pc:docMk/>
            <pc:sldMk cId="2594838294" sldId="256"/>
            <ac:spMk id="5" creationId="{9095C1F4-AE7F-44E4-8693-40D3D6831140}"/>
          </ac:spMkLst>
        </pc:spChg>
        <pc:spChg chg="add del">
          <ac:chgData name="Verburg, Cassidy" userId="b29574a6-cb90-42a5-9fe5-59a3a6aa7386" providerId="ADAL" clId="{07A6DDCF-9C3D-46E8-B6CB-48BCF1B528A2}" dt="2026-04-18T00:55:10.255" v="967" actId="26606"/>
          <ac:spMkLst>
            <pc:docMk/>
            <pc:sldMk cId="2594838294" sldId="256"/>
            <ac:spMk id="8" creationId="{9095C1F4-AE7F-44E4-8693-40D3D6831140}"/>
          </ac:spMkLst>
        </pc:spChg>
        <pc:spChg chg="add del">
          <ac:chgData name="Verburg, Cassidy" userId="b29574a6-cb90-42a5-9fe5-59a3a6aa7386" providerId="ADAL" clId="{07A6DDCF-9C3D-46E8-B6CB-48BCF1B528A2}" dt="2026-04-18T00:57:47.510" v="977" actId="26606"/>
          <ac:spMkLst>
            <pc:docMk/>
            <pc:sldMk cId="2594838294" sldId="256"/>
            <ac:spMk id="9" creationId="{871AEA07-1E14-44B4-8E55-64EF049CD66F}"/>
          </ac:spMkLst>
        </pc:spChg>
        <pc:spChg chg="add del mod">
          <ac:chgData name="Verburg, Cassidy" userId="b29574a6-cb90-42a5-9fe5-59a3a6aa7386" providerId="ADAL" clId="{07A6DDCF-9C3D-46E8-B6CB-48BCF1B528A2}" dt="2026-04-18T00:59:08.700" v="979" actId="6264"/>
          <ac:spMkLst>
            <pc:docMk/>
            <pc:sldMk cId="2594838294" sldId="256"/>
            <ac:spMk id="13" creationId="{BFCC52BF-AF76-AE7C-4FD4-2C754F9F0078}"/>
          </ac:spMkLst>
        </pc:spChg>
        <pc:spChg chg="add del">
          <ac:chgData name="Verburg, Cassidy" userId="b29574a6-cb90-42a5-9fe5-59a3a6aa7386" providerId="ADAL" clId="{07A6DDCF-9C3D-46E8-B6CB-48BCF1B528A2}" dt="2026-04-18T00:55:10.255" v="967" actId="26606"/>
          <ac:spMkLst>
            <pc:docMk/>
            <pc:sldMk cId="2594838294" sldId="256"/>
            <ac:spMk id="14" creationId="{871AEA07-1E14-44B4-8E55-64EF049CD66F}"/>
          </ac:spMkLst>
        </pc:spChg>
        <pc:spChg chg="add del">
          <ac:chgData name="Verburg, Cassidy" userId="b29574a6-cb90-42a5-9fe5-59a3a6aa7386" providerId="ADAL" clId="{07A6DDCF-9C3D-46E8-B6CB-48BCF1B528A2}" dt="2026-04-18T00:59:08.700" v="979" actId="6264"/>
          <ac:spMkLst>
            <pc:docMk/>
            <pc:sldMk cId="2594838294" sldId="256"/>
            <ac:spMk id="16" creationId="{4522B21E-B2B9-4C72-9A71-C87EFD137480}"/>
          </ac:spMkLst>
        </pc:spChg>
        <pc:spChg chg="add del">
          <ac:chgData name="Verburg, Cassidy" userId="b29574a6-cb90-42a5-9fe5-59a3a6aa7386" providerId="ADAL" clId="{07A6DDCF-9C3D-46E8-B6CB-48BCF1B528A2}" dt="2026-04-18T00:59:08.700" v="979" actId="6264"/>
          <ac:spMkLst>
            <pc:docMk/>
            <pc:sldMk cId="2594838294" sldId="256"/>
            <ac:spMk id="18" creationId="{5EB7D2A2-F448-44D4-938C-DC84CBCB3B1E}"/>
          </ac:spMkLst>
        </pc:spChg>
        <pc:spChg chg="add del">
          <ac:chgData name="Verburg, Cassidy" userId="b29574a6-cb90-42a5-9fe5-59a3a6aa7386" providerId="ADAL" clId="{07A6DDCF-9C3D-46E8-B6CB-48BCF1B528A2}" dt="2026-04-18T00:59:08.700" v="979" actId="6264"/>
          <ac:spMkLst>
            <pc:docMk/>
            <pc:sldMk cId="2594838294" sldId="256"/>
            <ac:spMk id="20" creationId="{871AEA07-1E14-44B4-8E55-64EF049CD66F}"/>
          </ac:spMkLst>
        </pc:spChg>
        <pc:grpChg chg="add del">
          <ac:chgData name="Verburg, Cassidy" userId="b29574a6-cb90-42a5-9fe5-59a3a6aa7386" providerId="ADAL" clId="{07A6DDCF-9C3D-46E8-B6CB-48BCF1B528A2}" dt="2026-04-18T00:57:47.510" v="977" actId="26606"/>
          <ac:grpSpMkLst>
            <pc:docMk/>
            <pc:sldMk cId="2594838294" sldId="256"/>
            <ac:grpSpMk id="6" creationId="{8734DDD3-F723-4DD3-8ABE-EC0B2AC87D74}"/>
          </ac:grpSpMkLst>
        </pc:grpChg>
        <pc:grpChg chg="add del">
          <ac:chgData name="Verburg, Cassidy" userId="b29574a6-cb90-42a5-9fe5-59a3a6aa7386" providerId="ADAL" clId="{07A6DDCF-9C3D-46E8-B6CB-48BCF1B528A2}" dt="2026-04-18T00:55:10.255" v="967" actId="26606"/>
          <ac:grpSpMkLst>
            <pc:docMk/>
            <pc:sldMk cId="2594838294" sldId="256"/>
            <ac:grpSpMk id="10" creationId="{8734DDD3-F723-4DD3-8ABE-EC0B2AC87D74}"/>
          </ac:grpSpMkLst>
        </pc:grpChg>
        <pc:cxnChg chg="add del">
          <ac:chgData name="Verburg, Cassidy" userId="b29574a6-cb90-42a5-9fe5-59a3a6aa7386" providerId="ADAL" clId="{07A6DDCF-9C3D-46E8-B6CB-48BCF1B528A2}" dt="2026-04-18T00:59:08.700" v="979" actId="6264"/>
          <ac:cxnSpMkLst>
            <pc:docMk/>
            <pc:sldMk cId="2594838294" sldId="256"/>
            <ac:cxnSpMk id="22" creationId="{F7C8EA93-3210-4C62-99E9-153C275E3A87}"/>
          </ac:cxnSpMkLst>
        </pc:cxnChg>
      </pc:sldChg>
      <pc:sldChg chg="addSp delSp modSp mod setBg">
        <pc:chgData name="Verburg, Cassidy" userId="b29574a6-cb90-42a5-9fe5-59a3a6aa7386" providerId="ADAL" clId="{07A6DDCF-9C3D-46E8-B6CB-48BCF1B528A2}" dt="2026-04-18T00:59:15.437" v="982"/>
        <pc:sldMkLst>
          <pc:docMk/>
          <pc:sldMk cId="2368427289" sldId="257"/>
        </pc:sldMkLst>
        <pc:spChg chg="mod">
          <ac:chgData name="Verburg, Cassidy" userId="b29574a6-cb90-42a5-9fe5-59a3a6aa7386" providerId="ADAL" clId="{07A6DDCF-9C3D-46E8-B6CB-48BCF1B528A2}" dt="2026-04-18T00:59:15.437" v="982"/>
          <ac:spMkLst>
            <pc:docMk/>
            <pc:sldMk cId="2368427289" sldId="257"/>
            <ac:spMk id="2" creationId="{C0586840-E5B6-8FC0-FD30-5517E960FA51}"/>
          </ac:spMkLst>
        </pc:spChg>
        <pc:spChg chg="mod ord">
          <ac:chgData name="Verburg, Cassidy" userId="b29574a6-cb90-42a5-9fe5-59a3a6aa7386" providerId="ADAL" clId="{07A6DDCF-9C3D-46E8-B6CB-48BCF1B528A2}" dt="2026-04-18T00:56:17.382" v="971" actId="26606"/>
          <ac:spMkLst>
            <pc:docMk/>
            <pc:sldMk cId="2368427289" sldId="257"/>
            <ac:spMk id="3" creationId="{4F0C31FC-909F-32E9-6ADF-28829C5EF845}"/>
          </ac:spMkLst>
        </pc:spChg>
        <pc:spChg chg="add del">
          <ac:chgData name="Verburg, Cassidy" userId="b29574a6-cb90-42a5-9fe5-59a3a6aa7386" providerId="ADAL" clId="{07A6DDCF-9C3D-46E8-B6CB-48BCF1B528A2}" dt="2026-04-18T00:56:17.382" v="971" actId="26606"/>
          <ac:spMkLst>
            <pc:docMk/>
            <pc:sldMk cId="2368427289" sldId="257"/>
            <ac:spMk id="1031" creationId="{56604AF4-AEF7-4020-93AD-C74808D17E3E}"/>
          </ac:spMkLst>
        </pc:spChg>
        <pc:spChg chg="add del">
          <ac:chgData name="Verburg, Cassidy" userId="b29574a6-cb90-42a5-9fe5-59a3a6aa7386" providerId="ADAL" clId="{07A6DDCF-9C3D-46E8-B6CB-48BCF1B528A2}" dt="2026-04-18T00:56:17.382" v="971" actId="26606"/>
          <ac:spMkLst>
            <pc:docMk/>
            <pc:sldMk cId="2368427289" sldId="257"/>
            <ac:spMk id="1033" creationId="{EDB65AB2-AC18-4139-B8BE-52452A256449}"/>
          </ac:spMkLst>
        </pc:spChg>
        <pc:spChg chg="add del">
          <ac:chgData name="Verburg, Cassidy" userId="b29574a6-cb90-42a5-9fe5-59a3a6aa7386" providerId="ADAL" clId="{07A6DDCF-9C3D-46E8-B6CB-48BCF1B528A2}" dt="2026-04-18T00:56:17.382" v="971" actId="26606"/>
          <ac:spMkLst>
            <pc:docMk/>
            <pc:sldMk cId="2368427289" sldId="257"/>
            <ac:spMk id="1035" creationId="{B89A5304-EF26-47F3-9CB7-ED121FC744E7}"/>
          </ac:spMkLst>
        </pc:spChg>
        <pc:picChg chg="mod ord">
          <ac:chgData name="Verburg, Cassidy" userId="b29574a6-cb90-42a5-9fe5-59a3a6aa7386" providerId="ADAL" clId="{07A6DDCF-9C3D-46E8-B6CB-48BCF1B528A2}" dt="2026-04-18T00:56:17.382" v="971" actId="26606"/>
          <ac:picMkLst>
            <pc:docMk/>
            <pc:sldMk cId="2368427289" sldId="257"/>
            <ac:picMk id="6" creationId="{AE80EBF0-BC0A-D0DF-8BE5-60F0E748D3F5}"/>
          </ac:picMkLst>
        </pc:picChg>
        <pc:picChg chg="mod">
          <ac:chgData name="Verburg, Cassidy" userId="b29574a6-cb90-42a5-9fe5-59a3a6aa7386" providerId="ADAL" clId="{07A6DDCF-9C3D-46E8-B6CB-48BCF1B528A2}" dt="2026-04-18T00:56:17.382" v="971" actId="26606"/>
          <ac:picMkLst>
            <pc:docMk/>
            <pc:sldMk cId="2368427289" sldId="257"/>
            <ac:picMk id="7" creationId="{FD086D09-E93A-5671-73EF-7A85E459A325}"/>
          </ac:picMkLst>
        </pc:picChg>
        <pc:picChg chg="mod">
          <ac:chgData name="Verburg, Cassidy" userId="b29574a6-cb90-42a5-9fe5-59a3a6aa7386" providerId="ADAL" clId="{07A6DDCF-9C3D-46E8-B6CB-48BCF1B528A2}" dt="2026-04-18T00:56:17.382" v="971" actId="26606"/>
          <ac:picMkLst>
            <pc:docMk/>
            <pc:sldMk cId="2368427289" sldId="257"/>
            <ac:picMk id="1026" creationId="{85619A8E-782F-B537-ED4C-DA86DFC9DD68}"/>
          </ac:picMkLst>
        </pc:picChg>
      </pc:sldChg>
      <pc:sldChg chg="modSp mod">
        <pc:chgData name="Verburg, Cassidy" userId="b29574a6-cb90-42a5-9fe5-59a3a6aa7386" providerId="ADAL" clId="{07A6DDCF-9C3D-46E8-B6CB-48BCF1B528A2}" dt="2026-04-18T00:59:15.437" v="982"/>
        <pc:sldMkLst>
          <pc:docMk/>
          <pc:sldMk cId="1335602848" sldId="258"/>
        </pc:sldMkLst>
        <pc:spChg chg="mod">
          <ac:chgData name="Verburg, Cassidy" userId="b29574a6-cb90-42a5-9fe5-59a3a6aa7386" providerId="ADAL" clId="{07A6DDCF-9C3D-46E8-B6CB-48BCF1B528A2}" dt="2026-04-18T00:59:15.437" v="982"/>
          <ac:spMkLst>
            <pc:docMk/>
            <pc:sldMk cId="1335602848" sldId="258"/>
            <ac:spMk id="2" creationId="{FA5C2EC5-ECAC-4CA9-B7AC-6B145E08C79F}"/>
          </ac:spMkLst>
        </pc:spChg>
        <pc:spChg chg="mod">
          <ac:chgData name="Verburg, Cassidy" userId="b29574a6-cb90-42a5-9fe5-59a3a6aa7386" providerId="ADAL" clId="{07A6DDCF-9C3D-46E8-B6CB-48BCF1B528A2}" dt="2026-04-18T00:52:16.285" v="959" actId="14100"/>
          <ac:spMkLst>
            <pc:docMk/>
            <pc:sldMk cId="1335602848" sldId="258"/>
            <ac:spMk id="3" creationId="{22F536BC-DF65-0C85-FE20-421A3B2FE163}"/>
          </ac:spMkLst>
        </pc:spChg>
        <pc:picChg chg="mod">
          <ac:chgData name="Verburg, Cassidy" userId="b29574a6-cb90-42a5-9fe5-59a3a6aa7386" providerId="ADAL" clId="{07A6DDCF-9C3D-46E8-B6CB-48BCF1B528A2}" dt="2026-04-18T00:52:26.563" v="961" actId="14100"/>
          <ac:picMkLst>
            <pc:docMk/>
            <pc:sldMk cId="1335602848" sldId="258"/>
            <ac:picMk id="4" creationId="{E8B7B6E3-9224-BA70-6DC3-620BAF34623C}"/>
          </ac:picMkLst>
        </pc:picChg>
        <pc:picChg chg="mod">
          <ac:chgData name="Verburg, Cassidy" userId="b29574a6-cb90-42a5-9fe5-59a3a6aa7386" providerId="ADAL" clId="{07A6DDCF-9C3D-46E8-B6CB-48BCF1B528A2}" dt="2026-04-18T00:52:33.497" v="963" actId="14100"/>
          <ac:picMkLst>
            <pc:docMk/>
            <pc:sldMk cId="1335602848" sldId="258"/>
            <ac:picMk id="5" creationId="{F9F600A3-9ECE-9019-E6AF-68407DDC7B70}"/>
          </ac:picMkLst>
        </pc:picChg>
      </pc:sldChg>
      <pc:sldChg chg="modSp">
        <pc:chgData name="Verburg, Cassidy" userId="b29574a6-cb90-42a5-9fe5-59a3a6aa7386" providerId="ADAL" clId="{07A6DDCF-9C3D-46E8-B6CB-48BCF1B528A2}" dt="2026-04-18T00:59:15.437" v="982"/>
        <pc:sldMkLst>
          <pc:docMk/>
          <pc:sldMk cId="4204090548" sldId="259"/>
        </pc:sldMkLst>
        <pc:spChg chg="mod">
          <ac:chgData name="Verburg, Cassidy" userId="b29574a6-cb90-42a5-9fe5-59a3a6aa7386" providerId="ADAL" clId="{07A6DDCF-9C3D-46E8-B6CB-48BCF1B528A2}" dt="2026-04-18T00:59:15.437" v="982"/>
          <ac:spMkLst>
            <pc:docMk/>
            <pc:sldMk cId="4204090548" sldId="259"/>
            <ac:spMk id="2" creationId="{50A3DE8A-FC37-C3A4-2677-6B8BA8122E0E}"/>
          </ac:spMkLst>
        </pc:spChg>
      </pc:sldChg>
      <pc:sldChg chg="addSp delSp modSp new mod setBg">
        <pc:chgData name="Verburg, Cassidy" userId="b29574a6-cb90-42a5-9fe5-59a3a6aa7386" providerId="ADAL" clId="{07A6DDCF-9C3D-46E8-B6CB-48BCF1B528A2}" dt="2026-04-18T01:06:40.004" v="996"/>
        <pc:sldMkLst>
          <pc:docMk/>
          <pc:sldMk cId="1641217880" sldId="260"/>
        </pc:sldMkLst>
        <pc:spChg chg="mod">
          <ac:chgData name="Verburg, Cassidy" userId="b29574a6-cb90-42a5-9fe5-59a3a6aa7386" providerId="ADAL" clId="{07A6DDCF-9C3D-46E8-B6CB-48BCF1B528A2}" dt="2026-04-18T00:59:15.437" v="982"/>
          <ac:spMkLst>
            <pc:docMk/>
            <pc:sldMk cId="1641217880" sldId="260"/>
            <ac:spMk id="2" creationId="{FEBBBB05-56A3-CD20-4CAA-B186AC0AFED5}"/>
          </ac:spMkLst>
        </pc:spChg>
        <pc:spChg chg="del mod">
          <ac:chgData name="Verburg, Cassidy" userId="b29574a6-cb90-42a5-9fe5-59a3a6aa7386" providerId="ADAL" clId="{07A6DDCF-9C3D-46E8-B6CB-48BCF1B528A2}" dt="2026-04-18T00:32:34.187" v="44" actId="478"/>
          <ac:spMkLst>
            <pc:docMk/>
            <pc:sldMk cId="1641217880" sldId="260"/>
            <ac:spMk id="3" creationId="{9E82872F-C183-C701-921B-B2DE9E20458E}"/>
          </ac:spMkLst>
        </pc:spChg>
        <pc:spChg chg="add del mod">
          <ac:chgData name="Verburg, Cassidy" userId="b29574a6-cb90-42a5-9fe5-59a3a6aa7386" providerId="ADAL" clId="{07A6DDCF-9C3D-46E8-B6CB-48BCF1B528A2}" dt="2026-04-18T00:53:49.225" v="965" actId="478"/>
          <ac:spMkLst>
            <pc:docMk/>
            <pc:sldMk cId="1641217880" sldId="260"/>
            <ac:spMk id="12" creationId="{536705EE-A836-64BD-5934-7814B1F0795E}"/>
          </ac:spMkLst>
        </pc:spChg>
        <pc:graphicFrameChg chg="add mod">
          <ac:chgData name="Verburg, Cassidy" userId="b29574a6-cb90-42a5-9fe5-59a3a6aa7386" providerId="ADAL" clId="{07A6DDCF-9C3D-46E8-B6CB-48BCF1B528A2}" dt="2026-04-18T00:32:54.587" v="49" actId="1076"/>
          <ac:graphicFrameMkLst>
            <pc:docMk/>
            <pc:sldMk cId="1641217880" sldId="260"/>
            <ac:graphicFrameMk id="4" creationId="{C2D6EB27-6810-EA82-C2DA-3B55D6CF67C1}"/>
          </ac:graphicFrameMkLst>
        </pc:graphicFrameChg>
        <pc:graphicFrameChg chg="add mod">
          <ac:chgData name="Verburg, Cassidy" userId="b29574a6-cb90-42a5-9fe5-59a3a6aa7386" providerId="ADAL" clId="{07A6DDCF-9C3D-46E8-B6CB-48BCF1B528A2}" dt="2026-04-18T00:33:13.101" v="55" actId="1076"/>
          <ac:graphicFrameMkLst>
            <pc:docMk/>
            <pc:sldMk cId="1641217880" sldId="260"/>
            <ac:graphicFrameMk id="5" creationId="{35C76EBB-B0DC-8AC3-0653-070F622F8018}"/>
          </ac:graphicFrameMkLst>
        </pc:graphicFrameChg>
        <pc:graphicFrameChg chg="add del mod modGraphic">
          <ac:chgData name="Verburg, Cassidy" userId="b29574a6-cb90-42a5-9fe5-59a3a6aa7386" providerId="ADAL" clId="{07A6DDCF-9C3D-46E8-B6CB-48BCF1B528A2}" dt="2026-04-18T00:39:45.259" v="115" actId="478"/>
          <ac:graphicFrameMkLst>
            <pc:docMk/>
            <pc:sldMk cId="1641217880" sldId="260"/>
            <ac:graphicFrameMk id="6" creationId="{D88CCBDF-1889-B216-7C5C-07C33698E0BF}"/>
          </ac:graphicFrameMkLst>
        </pc:graphicFrameChg>
        <pc:graphicFrameChg chg="add mod">
          <ac:chgData name="Verburg, Cassidy" userId="b29574a6-cb90-42a5-9fe5-59a3a6aa7386" providerId="ADAL" clId="{07A6DDCF-9C3D-46E8-B6CB-48BCF1B528A2}" dt="2026-04-18T00:35:06.059" v="82" actId="1076"/>
          <ac:graphicFrameMkLst>
            <pc:docMk/>
            <pc:sldMk cId="1641217880" sldId="260"/>
            <ac:graphicFrameMk id="7" creationId="{30963CE8-3AB0-6678-5D9F-E6B2B7AC5479}"/>
          </ac:graphicFrameMkLst>
        </pc:graphicFrameChg>
        <pc:graphicFrameChg chg="add mod">
          <ac:chgData name="Verburg, Cassidy" userId="b29574a6-cb90-42a5-9fe5-59a3a6aa7386" providerId="ADAL" clId="{07A6DDCF-9C3D-46E8-B6CB-48BCF1B528A2}" dt="2026-04-18T00:36:50.645" v="102" actId="1076"/>
          <ac:graphicFrameMkLst>
            <pc:docMk/>
            <pc:sldMk cId="1641217880" sldId="260"/>
            <ac:graphicFrameMk id="8" creationId="{71377778-BC4F-DE5E-5D62-AD254DBEF4DC}"/>
          </ac:graphicFrameMkLst>
        </pc:graphicFrameChg>
        <pc:graphicFrameChg chg="add del mod modGraphic">
          <ac:chgData name="Verburg, Cassidy" userId="b29574a6-cb90-42a5-9fe5-59a3a6aa7386" providerId="ADAL" clId="{07A6DDCF-9C3D-46E8-B6CB-48BCF1B528A2}" dt="2026-04-18T00:39:42.176" v="113" actId="478"/>
          <ac:graphicFrameMkLst>
            <pc:docMk/>
            <pc:sldMk cId="1641217880" sldId="260"/>
            <ac:graphicFrameMk id="9" creationId="{C628805B-D295-DD66-D234-6D2D1ABD6F2B}"/>
          </ac:graphicFrameMkLst>
        </pc:graphicFrameChg>
        <pc:graphicFrameChg chg="add mod modGraphic">
          <ac:chgData name="Verburg, Cassidy" userId="b29574a6-cb90-42a5-9fe5-59a3a6aa7386" providerId="ADAL" clId="{07A6DDCF-9C3D-46E8-B6CB-48BCF1B528A2}" dt="2026-04-18T01:02:04.842" v="990" actId="14734"/>
          <ac:graphicFrameMkLst>
            <pc:docMk/>
            <pc:sldMk cId="1641217880" sldId="260"/>
            <ac:graphicFrameMk id="10" creationId="{BA3ECC34-163A-5914-964D-D77E2153B469}"/>
          </ac:graphicFrameMkLst>
        </pc:graphicFrameChg>
        <pc:graphicFrameChg chg="add mod modGraphic">
          <ac:chgData name="Verburg, Cassidy" userId="b29574a6-cb90-42a5-9fe5-59a3a6aa7386" providerId="ADAL" clId="{07A6DDCF-9C3D-46E8-B6CB-48BCF1B528A2}" dt="2026-04-18T01:01:36.811" v="988" actId="12385"/>
          <ac:graphicFrameMkLst>
            <pc:docMk/>
            <pc:sldMk cId="1641217880" sldId="260"/>
            <ac:graphicFrameMk id="11" creationId="{BAB4E8DA-8CF8-0B9D-B355-37AB21CE69CB}"/>
          </ac:graphicFrameMkLst>
        </pc:graphicFrameChg>
      </pc:sldChg>
      <pc:sldChg chg="modSp new mod">
        <pc:chgData name="Verburg, Cassidy" userId="b29574a6-cb90-42a5-9fe5-59a3a6aa7386" providerId="ADAL" clId="{07A6DDCF-9C3D-46E8-B6CB-48BCF1B528A2}" dt="2026-04-18T00:59:15.437" v="982"/>
        <pc:sldMkLst>
          <pc:docMk/>
          <pc:sldMk cId="4019571819" sldId="261"/>
        </pc:sldMkLst>
        <pc:spChg chg="mod">
          <ac:chgData name="Verburg, Cassidy" userId="b29574a6-cb90-42a5-9fe5-59a3a6aa7386" providerId="ADAL" clId="{07A6DDCF-9C3D-46E8-B6CB-48BCF1B528A2}" dt="2026-04-18T00:59:15.437" v="982"/>
          <ac:spMkLst>
            <pc:docMk/>
            <pc:sldMk cId="4019571819" sldId="261"/>
            <ac:spMk id="2" creationId="{36A26597-9FC2-F43A-85B2-4B161703B840}"/>
          </ac:spMkLst>
        </pc:spChg>
        <pc:spChg chg="mod">
          <ac:chgData name="Verburg, Cassidy" userId="b29574a6-cb90-42a5-9fe5-59a3a6aa7386" providerId="ADAL" clId="{07A6DDCF-9C3D-46E8-B6CB-48BCF1B528A2}" dt="2026-04-18T00:59:15.437" v="982"/>
          <ac:spMkLst>
            <pc:docMk/>
            <pc:sldMk cId="4019571819" sldId="261"/>
            <ac:spMk id="3" creationId="{58C7E525-182A-4A6B-2231-E8B7B79D28B2}"/>
          </ac:spMkLst>
        </pc:spChg>
      </pc:sldChg>
      <pc:sldMasterChg chg="setBg modSldLayout">
        <pc:chgData name="Verburg, Cassidy" userId="b29574a6-cb90-42a5-9fe5-59a3a6aa7386" providerId="ADAL" clId="{07A6DDCF-9C3D-46E8-B6CB-48BCF1B528A2}" dt="2026-04-18T01:06:40.004" v="996"/>
        <pc:sldMasterMkLst>
          <pc:docMk/>
          <pc:sldMasterMk cId="816258904" sldId="2147483660"/>
        </pc:sldMasterMkLst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3899146007" sldId="2147483661"/>
          </pc:sldLayoutMkLst>
        </pc:sldLayoutChg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3757506833" sldId="2147483662"/>
          </pc:sldLayoutMkLst>
        </pc:sldLayoutChg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3850096625" sldId="2147483663"/>
          </pc:sldLayoutMkLst>
        </pc:sldLayoutChg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400599786" sldId="2147483664"/>
          </pc:sldLayoutMkLst>
        </pc:sldLayoutChg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1541407475" sldId="2147483665"/>
          </pc:sldLayoutMkLst>
        </pc:sldLayoutChg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568200045" sldId="2147483666"/>
          </pc:sldLayoutMkLst>
        </pc:sldLayoutChg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2751843708" sldId="2147483667"/>
          </pc:sldLayoutMkLst>
        </pc:sldLayoutChg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3209940070" sldId="2147483668"/>
          </pc:sldLayoutMkLst>
        </pc:sldLayoutChg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1902334765" sldId="2147483669"/>
          </pc:sldLayoutMkLst>
        </pc:sldLayoutChg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228678207" sldId="2147483670"/>
          </pc:sldLayoutMkLst>
        </pc:sldLayoutChg>
        <pc:sldLayoutChg chg="setBg">
          <pc:chgData name="Verburg, Cassidy" userId="b29574a6-cb90-42a5-9fe5-59a3a6aa7386" providerId="ADAL" clId="{07A6DDCF-9C3D-46E8-B6CB-48BCF1B528A2}" dt="2026-04-18T01:06:40.004" v="996"/>
          <pc:sldLayoutMkLst>
            <pc:docMk/>
            <pc:sldMasterMk cId="816258904" sldId="2147483660"/>
            <pc:sldLayoutMk cId="4128372096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9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0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4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22C51E-61B4-4FC3-8D13-B1408F97BA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106DC-8425-4F2C-BB7F-BC9EB07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5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2576-BF26-BCCF-D462-48AC606FA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4800" dirty="0"/>
              <a:t>Quantifying Enzyme Loading in Bacterial Microcompartments Using a </a:t>
            </a:r>
            <a:r>
              <a:rPr lang="en-US" sz="4800" dirty="0" err="1"/>
              <a:t>Tetracysteine</a:t>
            </a:r>
            <a:r>
              <a:rPr lang="en-US" sz="4800" dirty="0"/>
              <a:t>–</a:t>
            </a:r>
            <a:r>
              <a:rPr lang="en-US" sz="4800" dirty="0" err="1"/>
              <a:t>FlAsH</a:t>
            </a:r>
            <a:r>
              <a:rPr lang="en-US" sz="4800" dirty="0"/>
              <a:t> Tagging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7609B-BA03-A6BE-02E9-4FD0BBF5D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dirty="0"/>
              <a:t>Cassidy Verburg</a:t>
            </a:r>
          </a:p>
          <a:p>
            <a:r>
              <a:rPr lang="en-US" dirty="0"/>
              <a:t>Department of Biochemistry: Hegg Lab</a:t>
            </a:r>
          </a:p>
        </p:txBody>
      </p:sp>
    </p:spTree>
    <p:extLst>
      <p:ext uri="{BB962C8B-B14F-4D97-AF65-F5344CB8AC3E}">
        <p14:creationId xmlns:p14="http://schemas.microsoft.com/office/powerpoint/2010/main" val="259483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6840-E5B6-8FC0-FD30-5517E960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BMC and Enzyme Encapsulation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C31FC-909F-32E9-6ADF-28829C5EF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0104" cy="4351338"/>
          </a:xfrm>
        </p:spPr>
        <p:txBody>
          <a:bodyPr>
            <a:normAutofit fontScale="70000" lnSpcReduction="20000"/>
          </a:bodyPr>
          <a:lstStyle/>
          <a:p>
            <a:r>
              <a:rPr lang="en-US">
                <a:cs typeface="Times New Roman" panose="02020603050405020304" pitchFamily="18" charset="0"/>
              </a:rPr>
              <a:t>Bacterial microcompartments (BMCs) are proteinaceous organelles that spatially organize metabolic reactions and represent attractive scaffolds for pathway engineering.</a:t>
            </a:r>
          </a:p>
          <a:p>
            <a:r>
              <a:rPr lang="en-US">
                <a:ea typeface="+mn-lt"/>
                <a:cs typeface="Times New Roman" panose="02020603050405020304" pitchFamily="18" charset="0"/>
              </a:rPr>
              <a:t>In the absence of pentamers, BMC-H and BMC-T1 assemble into a wiffle ball–like structure with open vertices.</a:t>
            </a:r>
          </a:p>
          <a:p>
            <a:r>
              <a:rPr lang="en-US">
                <a:cs typeface="Times New Roman" panose="02020603050405020304" pitchFamily="18" charset="0"/>
              </a:rPr>
              <a:t>Enzyme encapsulation in BMCs enhances metabolic efficiency by co-localizing enzymes, retaining intermediates, and creating a controlled microenvironment that improves reaction specificity.</a:t>
            </a:r>
            <a:endParaRPr lang="en-US" b="1"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0EBF0-BC0A-D0DF-8BE5-60F0E748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79" t="-2993" r="-1158" b="52401"/>
          <a:stretch>
            <a:fillRect/>
          </a:stretch>
        </p:blipFill>
        <p:spPr>
          <a:xfrm>
            <a:off x="5262776" y="1616051"/>
            <a:ext cx="6222864" cy="1593492"/>
          </a:xfrm>
          <a:prstGeom prst="rect">
            <a:avLst/>
          </a:prstGeom>
        </p:spPr>
      </p:pic>
      <p:pic>
        <p:nvPicPr>
          <p:cNvPr id="7" name="Picture 2" descr="Fig. 1: Cysteine scan for reversibly inhibitable SpyCatcher003 mutants.">
            <a:extLst>
              <a:ext uri="{FF2B5EF4-FFF2-40B4-BE49-F238E27FC236}">
                <a16:creationId xmlns:a16="http://schemas.microsoft.com/office/drawing/2014/main" id="{FD086D09-E93A-5671-73EF-7A85E459A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8123" r="30911" b="64437"/>
          <a:stretch>
            <a:fillRect/>
          </a:stretch>
        </p:blipFill>
        <p:spPr bwMode="auto">
          <a:xfrm>
            <a:off x="5262776" y="3648457"/>
            <a:ext cx="4631032" cy="20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napklik.com : Velcro Ball And Catch Game, Toss And Catching Ball Set ...">
            <a:extLst>
              <a:ext uri="{FF2B5EF4-FFF2-40B4-BE49-F238E27FC236}">
                <a16:creationId xmlns:a16="http://schemas.microsoft.com/office/drawing/2014/main" id="{85619A8E-782F-B537-ED4C-DA86DFC9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519" y="3648457"/>
            <a:ext cx="1846912" cy="2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2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C2EC5-ECAC-4CA9-B7AC-6B145E08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Quantification – TC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536BC-DF65-0C85-FE20-421A3B2F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83" y="1606168"/>
            <a:ext cx="3747282" cy="4767199"/>
          </a:xfrm>
        </p:spPr>
        <p:txBody>
          <a:bodyPr>
            <a:norm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There is no current accurate methodology of quantifying the amount of enzyme encapsulated withing the BMC. </a:t>
            </a:r>
          </a:p>
          <a:p>
            <a:r>
              <a:rPr lang="en-US" sz="1800" dirty="0">
                <a:cs typeface="Times New Roman" panose="02020603050405020304" pitchFamily="18" charset="0"/>
              </a:rPr>
              <a:t>To address the limitation of quantification, a </a:t>
            </a:r>
            <a:r>
              <a:rPr lang="en-US" sz="1800" dirty="0" err="1">
                <a:cs typeface="Times New Roman" panose="02020603050405020304" pitchFamily="18" charset="0"/>
              </a:rPr>
              <a:t>Tetracysteine</a:t>
            </a:r>
            <a:r>
              <a:rPr lang="en-US" sz="1800" dirty="0">
                <a:cs typeface="Times New Roman" panose="02020603050405020304" pitchFamily="18" charset="0"/>
              </a:rPr>
              <a:t> (TC) motif (CCPGCC) was added to the protein. This binds to the biarsenical fluorescein dye </a:t>
            </a:r>
            <a:r>
              <a:rPr lang="en-US" sz="1800" dirty="0" err="1">
                <a:cs typeface="Times New Roman" panose="02020603050405020304" pitchFamily="18" charset="0"/>
              </a:rPr>
              <a:t>FlAsH</a:t>
            </a:r>
            <a:r>
              <a:rPr lang="en-US" sz="1800" dirty="0">
                <a:cs typeface="Times New Roman" panose="02020603050405020304" pitchFamily="18" charset="0"/>
              </a:rPr>
              <a:t> (Fluorescein Arsenical Hairpin Binder), without interfering with the protein structure or BMC. </a:t>
            </a:r>
          </a:p>
          <a:p>
            <a:r>
              <a:rPr lang="en-US" sz="1800" dirty="0">
                <a:cs typeface="Times New Roman" panose="02020603050405020304" pitchFamily="18" charset="0"/>
              </a:rPr>
              <a:t>Once the tag binds to the dye, the dye fluoresces, this fluorescents can be measured to determine the amount of encapsulated protein.</a:t>
            </a:r>
          </a:p>
          <a:p>
            <a:endParaRPr lang="en-US" dirty="0"/>
          </a:p>
        </p:txBody>
      </p:sp>
      <p:pic>
        <p:nvPicPr>
          <p:cNvPr id="4" name="Picture 2" descr="Fig. 1">
            <a:extLst>
              <a:ext uri="{FF2B5EF4-FFF2-40B4-BE49-F238E27FC236}">
                <a16:creationId xmlns:a16="http://schemas.microsoft.com/office/drawing/2014/main" id="{E8B7B6E3-9224-BA70-6DC3-620BAF346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82" y="1606168"/>
            <a:ext cx="7021972" cy="18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F600A3-9ECE-9019-E6AF-68407DDC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82" y="3598806"/>
            <a:ext cx="6841470" cy="18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0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DE8A-FC37-C3A4-2677-6B8BA812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7E8C2-D807-A872-90D1-50E649F1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31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Once the protein and the hexamers and trimers are purified; they are mixed in 1:3 ratio of trimers to hexamers to form the BMC</a:t>
            </a:r>
          </a:p>
          <a:p>
            <a:r>
              <a:rPr lang="en-US" dirty="0"/>
              <a:t>The absence of other peaks on the SEC chromatogram indicates successful encapsulation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0D6AC-C485-9E69-F56B-0B7A2422B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8" y="3556000"/>
            <a:ext cx="3535221" cy="269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8D7D8-AD44-2EA5-CFD9-0F15906A3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89" y="3556000"/>
            <a:ext cx="3535221" cy="2694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01B0D7-2B61-BD58-0F81-8F698CEAF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20" y="3556000"/>
            <a:ext cx="3535222" cy="26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9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BB05-56A3-CD20-4CAA-B186AC0A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Quantification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2D6EB27-6810-EA82-C2DA-3B55D6CF6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955124"/>
              </p:ext>
            </p:extLst>
          </p:nvPr>
        </p:nvGraphicFramePr>
        <p:xfrm>
          <a:off x="350980" y="1352968"/>
          <a:ext cx="3897389" cy="24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4097984" imgH="2656788" progId="Prism8.Document">
                  <p:embed/>
                </p:oleObj>
              </mc:Choice>
              <mc:Fallback>
                <p:oleObj name="Prism 8" r:id="rId2" imgW="4097984" imgH="2656788" progId="Prism8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2D6EB27-6810-EA82-C2DA-3B55D6CF6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980" y="1352968"/>
                        <a:ext cx="3897389" cy="241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5C76EBB-B0DC-8AC3-0653-070F622F8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708842"/>
              </p:ext>
            </p:extLst>
          </p:nvPr>
        </p:nvGraphicFramePr>
        <p:xfrm>
          <a:off x="4248369" y="1352968"/>
          <a:ext cx="2196929" cy="278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2288302" imgH="3042398" progId="Prism8.Document">
                  <p:embed/>
                </p:oleObj>
              </mc:Choice>
              <mc:Fallback>
                <p:oleObj name="Prism 8" r:id="rId4" imgW="2288302" imgH="3042398" progId="Prism8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5C76EBB-B0DC-8AC3-0653-070F622F80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8369" y="1352968"/>
                        <a:ext cx="2196929" cy="278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0963CE8-3AB0-6678-5D9F-E6B2B7AC5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03477"/>
              </p:ext>
            </p:extLst>
          </p:nvPr>
        </p:nvGraphicFramePr>
        <p:xfrm>
          <a:off x="6384395" y="1573144"/>
          <a:ext cx="3522726" cy="219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4065932" imgH="2650667" progId="Prism8.Document">
                  <p:embed/>
                </p:oleObj>
              </mc:Choice>
              <mc:Fallback>
                <p:oleObj name="Prism 8" r:id="rId6" imgW="4065932" imgH="2650667" progId="Prism8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0963CE8-3AB0-6678-5D9F-E6B2B7AC54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4395" y="1573144"/>
                        <a:ext cx="3522726" cy="219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1377778-BC4F-DE5E-5D62-AD254DBEF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13378"/>
              </p:ext>
            </p:extLst>
          </p:nvPr>
        </p:nvGraphicFramePr>
        <p:xfrm>
          <a:off x="9644862" y="1244989"/>
          <a:ext cx="2196158" cy="278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8" imgW="2288302" imgH="3042398" progId="Prism8.Document">
                  <p:embed/>
                </p:oleObj>
              </mc:Choice>
              <mc:Fallback>
                <p:oleObj name="Prism 8" r:id="rId8" imgW="2288302" imgH="3042398" progId="Prism8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1377778-BC4F-DE5E-5D62-AD254DBEF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44862" y="1244989"/>
                        <a:ext cx="2196158" cy="278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3ECC34-163A-5914-964D-D77E2153B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99580"/>
              </p:ext>
            </p:extLst>
          </p:nvPr>
        </p:nvGraphicFramePr>
        <p:xfrm>
          <a:off x="6096000" y="4595220"/>
          <a:ext cx="5909187" cy="6837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2365">
                  <a:extLst>
                    <a:ext uri="{9D8B030D-6E8A-4147-A177-3AD203B41FA5}">
                      <a16:colId xmlns:a16="http://schemas.microsoft.com/office/drawing/2014/main" val="2491920656"/>
                    </a:ext>
                  </a:extLst>
                </a:gridCol>
                <a:gridCol w="778557">
                  <a:extLst>
                    <a:ext uri="{9D8B030D-6E8A-4147-A177-3AD203B41FA5}">
                      <a16:colId xmlns:a16="http://schemas.microsoft.com/office/drawing/2014/main" val="3519345764"/>
                    </a:ext>
                  </a:extLst>
                </a:gridCol>
                <a:gridCol w="602409">
                  <a:extLst>
                    <a:ext uri="{9D8B030D-6E8A-4147-A177-3AD203B41FA5}">
                      <a16:colId xmlns:a16="http://schemas.microsoft.com/office/drawing/2014/main" val="1220498148"/>
                    </a:ext>
                  </a:extLst>
                </a:gridCol>
                <a:gridCol w="602409">
                  <a:extLst>
                    <a:ext uri="{9D8B030D-6E8A-4147-A177-3AD203B41FA5}">
                      <a16:colId xmlns:a16="http://schemas.microsoft.com/office/drawing/2014/main" val="208835908"/>
                    </a:ext>
                  </a:extLst>
                </a:gridCol>
                <a:gridCol w="602409">
                  <a:extLst>
                    <a:ext uri="{9D8B030D-6E8A-4147-A177-3AD203B41FA5}">
                      <a16:colId xmlns:a16="http://schemas.microsoft.com/office/drawing/2014/main" val="1066801133"/>
                    </a:ext>
                  </a:extLst>
                </a:gridCol>
                <a:gridCol w="602409">
                  <a:extLst>
                    <a:ext uri="{9D8B030D-6E8A-4147-A177-3AD203B41FA5}">
                      <a16:colId xmlns:a16="http://schemas.microsoft.com/office/drawing/2014/main" val="265809001"/>
                    </a:ext>
                  </a:extLst>
                </a:gridCol>
                <a:gridCol w="602409">
                  <a:extLst>
                    <a:ext uri="{9D8B030D-6E8A-4147-A177-3AD203B41FA5}">
                      <a16:colId xmlns:a16="http://schemas.microsoft.com/office/drawing/2014/main" val="602985582"/>
                    </a:ext>
                  </a:extLst>
                </a:gridCol>
                <a:gridCol w="602409">
                  <a:extLst>
                    <a:ext uri="{9D8B030D-6E8A-4147-A177-3AD203B41FA5}">
                      <a16:colId xmlns:a16="http://schemas.microsoft.com/office/drawing/2014/main" val="3485854695"/>
                    </a:ext>
                  </a:extLst>
                </a:gridCol>
                <a:gridCol w="813811">
                  <a:extLst>
                    <a:ext uri="{9D8B030D-6E8A-4147-A177-3AD203B41FA5}">
                      <a16:colId xmlns:a16="http://schemas.microsoft.com/office/drawing/2014/main" val="905750600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 err="1">
                          <a:effectLst/>
                        </a:rPr>
                        <a:t>nM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MW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Volume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nmoles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ng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Rest (ng)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nmoles of WB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Monomers per shell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497440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HT1-MDH-TC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155.00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50.62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150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0.02325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1176.92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3823.09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0.00073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31.83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55198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AB4E8DA-8CF8-0B9D-B355-37AB21CE6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65588"/>
              </p:ext>
            </p:extLst>
          </p:nvPr>
        </p:nvGraphicFramePr>
        <p:xfrm>
          <a:off x="97307" y="4595220"/>
          <a:ext cx="5796148" cy="6837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2200">
                  <a:extLst>
                    <a:ext uri="{9D8B030D-6E8A-4147-A177-3AD203B41FA5}">
                      <a16:colId xmlns:a16="http://schemas.microsoft.com/office/drawing/2014/main" val="1503703087"/>
                    </a:ext>
                  </a:extLst>
                </a:gridCol>
                <a:gridCol w="530942">
                  <a:extLst>
                    <a:ext uri="{9D8B030D-6E8A-4147-A177-3AD203B41FA5}">
                      <a16:colId xmlns:a16="http://schemas.microsoft.com/office/drawing/2014/main" val="1376415759"/>
                    </a:ext>
                  </a:extLst>
                </a:gridCol>
                <a:gridCol w="501054">
                  <a:extLst>
                    <a:ext uri="{9D8B030D-6E8A-4147-A177-3AD203B41FA5}">
                      <a16:colId xmlns:a16="http://schemas.microsoft.com/office/drawing/2014/main" val="1686512636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2024897789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1067327424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3413924438"/>
                    </a:ext>
                  </a:extLst>
                </a:gridCol>
                <a:gridCol w="594732">
                  <a:extLst>
                    <a:ext uri="{9D8B030D-6E8A-4147-A177-3AD203B41FA5}">
                      <a16:colId xmlns:a16="http://schemas.microsoft.com/office/drawing/2014/main" val="2100916899"/>
                    </a:ext>
                  </a:extLst>
                </a:gridCol>
                <a:gridCol w="771718">
                  <a:extLst>
                    <a:ext uri="{9D8B030D-6E8A-4147-A177-3AD203B41FA5}">
                      <a16:colId xmlns:a16="http://schemas.microsoft.com/office/drawing/2014/main" val="1326184343"/>
                    </a:ext>
                  </a:extLst>
                </a:gridCol>
                <a:gridCol w="861306">
                  <a:extLst>
                    <a:ext uri="{9D8B030D-6E8A-4147-A177-3AD203B41FA5}">
                      <a16:colId xmlns:a16="http://schemas.microsoft.com/office/drawing/2014/main" val="14175368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 err="1">
                          <a:effectLst/>
                        </a:rPr>
                        <a:t>nM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MW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Volume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nmoles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ng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Rest (ng)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nmoles of WB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Monomers per shell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6925285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HT1-MDH-TC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166.00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50.62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150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0.0249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1260.44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3739.56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0.000714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>
                          <a:effectLst/>
                        </a:rPr>
                        <a:t>34.85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295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21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6597-9FC2-F43A-85B2-4B161703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Optimization/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E525-182A-4A6B-2231-E8B7B79D2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Ultimately, the goal is to make this quantification as accurate as possible this entails attempting to reduce the non-specific hydrophobic binding as much as possible</a:t>
            </a:r>
          </a:p>
          <a:p>
            <a:r>
              <a:rPr lang="en-US" dirty="0"/>
              <a:t>Currently performing other assays to with other reagents to see how those reduce the background. For example, have performed assays using EDT (ethanedithiol)</a:t>
            </a:r>
          </a:p>
          <a:p>
            <a:r>
              <a:rPr lang="en-US" dirty="0"/>
              <a:t>Once a methodology has been produced to obtain accurate quantification this can be applicable to any enzyme and make studying the encapsulated enzymes more applicable. </a:t>
            </a:r>
          </a:p>
        </p:txBody>
      </p:sp>
    </p:spTree>
    <p:extLst>
      <p:ext uri="{BB962C8B-B14F-4D97-AF65-F5344CB8AC3E}">
        <p14:creationId xmlns:p14="http://schemas.microsoft.com/office/powerpoint/2010/main" val="4019571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2177130-642f-41d9-9211-74237ad5687d}" enabled="0" method="" siteId="{22177130-642f-41d9-9211-74237ad568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361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Office Theme</vt:lpstr>
      <vt:lpstr>Prism 8</vt:lpstr>
      <vt:lpstr>Quantifying Enzyme Loading in Bacterial Microcompartments Using a Tetracysteine–FlAsH Tagging Strategy</vt:lpstr>
      <vt:lpstr>Introduction: BMC and Enzyme Encapsulation</vt:lpstr>
      <vt:lpstr>Introduction: Quantification – TC tag</vt:lpstr>
      <vt:lpstr>Shell Assembly</vt:lpstr>
      <vt:lpstr>Standardization and Quantification</vt:lpstr>
      <vt:lpstr>Further Optimization/ Importance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Verburg, Cassidy</dc:creator>
  <cp:lastModifiedBy>Verburg, Cassidy</cp:lastModifiedBy>
  <cp:revision>1</cp:revision>
  <dcterms:created xsi:type="dcterms:W3CDTF">2026-04-17T16:37:32Z</dcterms:created>
  <dcterms:modified xsi:type="dcterms:W3CDTF">2026-04-18T01:06:41Z</dcterms:modified>
</cp:coreProperties>
</file>