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6500-4A7E-B3B1-19A9-DF8B2D826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AB3B2-4C36-BDE1-C9DB-DDDDAAEE4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BFA28-D1FF-9EA6-84E2-1F810D5A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BA67F-CC5B-59EB-59E5-B9834FE8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A5DD-49AF-D396-B8F2-E567BFDD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D07F-927F-4C6D-A0DC-4E8EA24B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50C20-0F5B-CB80-D9E1-ED181119D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7A8D5-7707-CC7A-DD9E-A0349DCA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5576E-FAB5-0B79-2AC1-078B4EB2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BD539-6166-9D16-0C40-87A68342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9AAA5-8E18-4B53-575C-296FF679A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20C0A-1C51-335B-4710-C2E55FAA8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561D7-22AA-A21E-4F52-8864D6A9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E3018-198C-ED3B-4CCB-600991FD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A9345-4701-B55A-EF27-3D91E796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6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0061-F8F7-7437-D9BA-FCA53D6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8DF02-B653-8907-DAC1-49AF6674A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1859C-3133-0D89-779A-4115ACE7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3578-06A6-6B8C-B1CC-86328ABA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BF147-499A-F3D9-9DBD-1854AE19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0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BA95-6869-4F31-B238-88657DDE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1CF5C-9984-463C-B7DA-BCEAE7D96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54834-B22E-4C22-2CAB-1FB316BC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272B-AD9B-DCF5-01A9-34A53426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39A9-F83B-B4EF-8673-B7863AD8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F835-8CF0-9765-5773-22245F9C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FA2E9-9301-C1DD-6073-2022D077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0834C-F948-3B16-A7AA-21532E07A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812A4-BFF8-331F-7717-70BE22C5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924A7-FF92-5BB2-A414-9E92D65E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D1001-4C3E-7F84-7648-CC98B2B2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2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C2A8-B04D-0892-E08B-F08E7F0F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8145C-8A8A-FE10-1012-1468BB1C6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0F515-E433-9736-C6BD-FE3BDC6B7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0850D-2601-2DF4-F19A-D2CAABA32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C3C17-9251-1A46-5BA4-92AFB14DA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238B6-A961-3264-47D3-8A82697C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406D3-0C5A-C623-2DDD-4ADFE673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3FFED-4C21-24E0-4BF0-2BE3393F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0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19D8-ADDA-3F30-F6A7-A52E6022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B8A4E-5DFF-EC57-9D28-47EA1EE1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D8B92-7D83-1763-E580-7FA91463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086BB-88C4-B5A8-2D2C-74B369B0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85BB2-C849-693D-36BE-1BFE0852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4084A-22D5-77E2-4FFB-9B508D32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06224-0BB5-FDAB-DA48-8C60D318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6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A8E4-F5CC-1CB5-914F-7A7FC4B5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90226-B10E-C660-4A0D-F4135651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89896-E578-4176-F808-D9CCE52D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45A6-7EB8-518B-3E93-DC95DDD9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47C37-69F2-7481-FE00-06146C2D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82FAC-7567-C780-37E0-1296F069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8DF-B810-EA8C-B142-F550B2BE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B64AF-8ED2-9B70-F3C5-C157BEAAB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37E4B-29D0-3BB8-3297-490E7EAA6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0B529-0DD8-276F-745F-4841A9AB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A4C12-9543-1AF2-C07D-72EA1DC0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036EE-A852-984E-9D5C-C968F37A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5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607BF-02AF-7388-B904-13E1126E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F9DFA-C040-77BD-9FE4-93940214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A6E26-BC19-E996-2CD9-E1CA720EE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452D0-9628-422B-A127-9F079F9903D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757A5-55B7-2B85-F10E-6A3C10CFE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CD6E6-7376-3874-3EFA-875E1ACDB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4A213-2A18-4086-9AD8-081E1928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3AC54F-EA17-1052-C8A5-477F47104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519" y="1583115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Prevalence of Carbohydrates</a:t>
            </a:r>
          </a:p>
        </p:txBody>
      </p:sp>
    </p:spTree>
    <p:extLst>
      <p:ext uri="{BB962C8B-B14F-4D97-AF65-F5344CB8AC3E}">
        <p14:creationId xmlns:p14="http://schemas.microsoft.com/office/powerpoint/2010/main" val="266428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68A7C1-EBB5-CC5E-8D17-A6199AE8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6" t="13972"/>
          <a:stretch/>
        </p:blipFill>
        <p:spPr>
          <a:xfrm>
            <a:off x="2830746" y="4493332"/>
            <a:ext cx="5353587" cy="1179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9E766-9CA2-9ACD-5E89-2C995B2FC8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8" r="913"/>
          <a:stretch/>
        </p:blipFill>
        <p:spPr>
          <a:xfrm>
            <a:off x="3938257" y="374244"/>
            <a:ext cx="4246076" cy="2886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45A937-A6B6-FB4F-C60C-825FB3577AAA}"/>
              </a:ext>
            </a:extLst>
          </p:cNvPr>
          <p:cNvSpPr txBox="1"/>
          <p:nvPr/>
        </p:nvSpPr>
        <p:spPr>
          <a:xfrm>
            <a:off x="3743783" y="3256357"/>
            <a:ext cx="461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Membrane Carbohydrates:</a:t>
            </a:r>
          </a:p>
          <a:p>
            <a:pPr algn="ctr"/>
            <a:r>
              <a:rPr lang="en-US" dirty="0"/>
              <a:t>Function in Adhesion and Cell Recognition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0E338-B441-95A2-0875-68BD815F94B3}"/>
              </a:ext>
            </a:extLst>
          </p:cNvPr>
          <p:cNvSpPr txBox="1"/>
          <p:nvPr/>
        </p:nvSpPr>
        <p:spPr>
          <a:xfrm>
            <a:off x="8184333" y="4898391"/>
            <a:ext cx="191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Glycolipid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00E741-5E11-863C-52ED-D6CA5737C630}"/>
              </a:ext>
            </a:extLst>
          </p:cNvPr>
          <p:cNvSpPr/>
          <p:nvPr/>
        </p:nvSpPr>
        <p:spPr>
          <a:xfrm>
            <a:off x="6986726" y="356488"/>
            <a:ext cx="914400" cy="344847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1EB8F-B848-7236-C136-0D27A8EBF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EFCA-09E9-E0BA-0F40-CDFBB55C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8" r="913"/>
          <a:stretch/>
        </p:blipFill>
        <p:spPr>
          <a:xfrm>
            <a:off x="3938257" y="374244"/>
            <a:ext cx="4246076" cy="2886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AA311-1F1D-9925-F5AC-4C077814106C}"/>
              </a:ext>
            </a:extLst>
          </p:cNvPr>
          <p:cNvSpPr txBox="1"/>
          <p:nvPr/>
        </p:nvSpPr>
        <p:spPr>
          <a:xfrm>
            <a:off x="3743783" y="3256357"/>
            <a:ext cx="461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Membrane Carbohydrates:</a:t>
            </a:r>
          </a:p>
          <a:p>
            <a:pPr algn="ctr"/>
            <a:r>
              <a:rPr lang="en-US" dirty="0"/>
              <a:t>Function in Adhesion and Cell Recognition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C7B0B-79CB-3E73-F736-75AFC0EEB6CD}"/>
              </a:ext>
            </a:extLst>
          </p:cNvPr>
          <p:cNvSpPr txBox="1"/>
          <p:nvPr/>
        </p:nvSpPr>
        <p:spPr>
          <a:xfrm>
            <a:off x="8003264" y="4676138"/>
            <a:ext cx="3268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antimicrobial</a:t>
            </a:r>
            <a:r>
              <a:rPr lang="en-US" b="0" i="0" dirty="0">
                <a:effectLst/>
              </a:rPr>
              <a:t> glycopeptide </a:t>
            </a:r>
            <a:r>
              <a:rPr lang="en-US" dirty="0"/>
              <a:t>made by </a:t>
            </a:r>
            <a:r>
              <a:rPr lang="en-US" b="0" i="1" dirty="0">
                <a:effectLst/>
              </a:rPr>
              <a:t>Bacillus subtilis </a:t>
            </a:r>
            <a:r>
              <a:rPr lang="en-US" b="0" i="0" dirty="0">
                <a:effectLst/>
              </a:rPr>
              <a:t>that inhibits the </a:t>
            </a:r>
            <a:r>
              <a:rPr lang="en-US" b="0" i="0" dirty="0" err="1">
                <a:effectLst/>
              </a:rPr>
              <a:t>phosphoenolpyruvate:sugar</a:t>
            </a:r>
            <a:r>
              <a:rPr lang="en-US" b="0" i="0" dirty="0">
                <a:effectLst/>
              </a:rPr>
              <a:t> phosphotransferase (PTS) -- </a:t>
            </a:r>
            <a:r>
              <a:rPr lang="en-US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mediates carbohydrate uptake in other bacteria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5E0EE9-DBB0-D85E-A090-B95702B527EF}"/>
              </a:ext>
            </a:extLst>
          </p:cNvPr>
          <p:cNvSpPr/>
          <p:nvPr/>
        </p:nvSpPr>
        <p:spPr>
          <a:xfrm>
            <a:off x="4394447" y="284085"/>
            <a:ext cx="967666" cy="461639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spiral structure with white and red objects&#10;&#10;AI-generated content may be incorrect.">
            <a:extLst>
              <a:ext uri="{FF2B5EF4-FFF2-40B4-BE49-F238E27FC236}">
                <a16:creationId xmlns:a16="http://schemas.microsoft.com/office/drawing/2014/main" id="{5B48E253-8A90-D1BA-0A51-BD4C3B7DA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5" y="2761305"/>
            <a:ext cx="7678016" cy="47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5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64C220-30D3-A603-2A66-AE48AE884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6" y="3732529"/>
            <a:ext cx="2248576" cy="3125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2EFA3-B888-1F25-2DB5-262BADB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 Analysis in the Literature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81B07-CDCC-98C2-3DC6-4A652A2A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94" y="1794047"/>
            <a:ext cx="6544588" cy="2038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8847A-1B77-09E1-BAC3-5BA8601C5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119" y="3311132"/>
            <a:ext cx="4163006" cy="1133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EE8A-4E76-27BC-ABEB-0325056EE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979" y="5053275"/>
            <a:ext cx="8478433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Carbohydrate Analysis in the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Walker, Kevin</dc:creator>
  <cp:lastModifiedBy>Walker, Kevin</cp:lastModifiedBy>
  <cp:revision>2</cp:revision>
  <dcterms:created xsi:type="dcterms:W3CDTF">2025-04-14T15:24:59Z</dcterms:created>
  <dcterms:modified xsi:type="dcterms:W3CDTF">2025-04-14T17:09:18Z</dcterms:modified>
</cp:coreProperties>
</file>