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2" r:id="rId2"/>
    <p:sldMasterId id="2147483686" r:id="rId3"/>
    <p:sldMasterId id="2147483691" r:id="rId4"/>
  </p:sldMasterIdLst>
  <p:notesMasterIdLst>
    <p:notesMasterId r:id="rId51"/>
  </p:notesMasterIdLst>
  <p:handoutMasterIdLst>
    <p:handoutMasterId r:id="rId52"/>
  </p:handoutMasterIdLst>
  <p:sldIdLst>
    <p:sldId id="684" r:id="rId5"/>
    <p:sldId id="685" r:id="rId6"/>
    <p:sldId id="779" r:id="rId7"/>
    <p:sldId id="780" r:id="rId8"/>
    <p:sldId id="689" r:id="rId9"/>
    <p:sldId id="686" r:id="rId10"/>
    <p:sldId id="690" r:id="rId11"/>
    <p:sldId id="691" r:id="rId12"/>
    <p:sldId id="583" r:id="rId13"/>
    <p:sldId id="586" r:id="rId14"/>
    <p:sldId id="585" r:id="rId15"/>
    <p:sldId id="710" r:id="rId16"/>
    <p:sldId id="788" r:id="rId17"/>
    <p:sldId id="588" r:id="rId18"/>
    <p:sldId id="711" r:id="rId19"/>
    <p:sldId id="712" r:id="rId20"/>
    <p:sldId id="713" r:id="rId21"/>
    <p:sldId id="716" r:id="rId22"/>
    <p:sldId id="721" r:id="rId23"/>
    <p:sldId id="714" r:id="rId24"/>
    <p:sldId id="715" r:id="rId25"/>
    <p:sldId id="795" r:id="rId26"/>
    <p:sldId id="722" r:id="rId27"/>
    <p:sldId id="775" r:id="rId28"/>
    <p:sldId id="717" r:id="rId29"/>
    <p:sldId id="794" r:id="rId30"/>
    <p:sldId id="792" r:id="rId31"/>
    <p:sldId id="793" r:id="rId32"/>
    <p:sldId id="774" r:id="rId33"/>
    <p:sldId id="718" r:id="rId34"/>
    <p:sldId id="719" r:id="rId35"/>
    <p:sldId id="736" r:id="rId36"/>
    <p:sldId id="783" r:id="rId37"/>
    <p:sldId id="784" r:id="rId38"/>
    <p:sldId id="785" r:id="rId39"/>
    <p:sldId id="787" r:id="rId40"/>
    <p:sldId id="589" r:id="rId41"/>
    <p:sldId id="732" r:id="rId42"/>
    <p:sldId id="789" r:id="rId43"/>
    <p:sldId id="720" r:id="rId44"/>
    <p:sldId id="790" r:id="rId45"/>
    <p:sldId id="791" r:id="rId46"/>
    <p:sldId id="590" r:id="rId47"/>
    <p:sldId id="733" r:id="rId48"/>
    <p:sldId id="734" r:id="rId49"/>
    <p:sldId id="735" r:id="rId50"/>
  </p:sldIdLst>
  <p:sldSz cx="9144000" cy="6858000" type="screen4x3"/>
  <p:notesSz cx="6400800" cy="8686800"/>
  <p:defaultTex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p:defaultTextStyle>
  <p:extLst>
    <p:ext uri="{EFAFB233-063F-42B5-8137-9DF3F51BA10A}">
      <p15:sldGuideLst xmlns:p15="http://schemas.microsoft.com/office/powerpoint/2012/main">
        <p15:guide id="1" orient="horz" pos="1032" userDrawn="1">
          <p15:clr>
            <a:srgbClr val="A4A3A4"/>
          </p15:clr>
        </p15:guide>
        <p15:guide id="2" pos="2880">
          <p15:clr>
            <a:srgbClr val="A4A3A4"/>
          </p15:clr>
        </p15:guide>
      </p15:sldGuideLst>
    </p:ext>
    <p:ext uri="{2D200454-40CA-4A62-9FC3-DE9A4176ACB9}">
      <p15:notesGuideLst xmlns:p15="http://schemas.microsoft.com/office/powerpoint/2012/main">
        <p15:guide id="1" orient="horz" pos="2736">
          <p15:clr>
            <a:srgbClr val="A4A3A4"/>
          </p15:clr>
        </p15:guide>
        <p15:guide id="2" pos="2016">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00"/>
    <a:srgbClr val="66FF33"/>
    <a:srgbClr val="EBD189"/>
    <a:srgbClr val="FF00FF"/>
    <a:srgbClr val="000099"/>
    <a:srgbClr val="CC00CC"/>
    <a:srgbClr val="000000"/>
    <a:srgbClr val="FF9900"/>
    <a:srgbClr val="00CC99"/>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606" autoAdjust="0"/>
    <p:restoredTop sz="95992" autoAdjust="0"/>
  </p:normalViewPr>
  <p:slideViewPr>
    <p:cSldViewPr snapToGrid="0">
      <p:cViewPr varScale="1">
        <p:scale>
          <a:sx n="112" d="100"/>
          <a:sy n="112" d="100"/>
        </p:scale>
        <p:origin x="1158" y="30"/>
      </p:cViewPr>
      <p:guideLst>
        <p:guide orient="horz" pos="1032"/>
        <p:guide pos="2880"/>
      </p:guideLst>
    </p:cSldViewPr>
  </p:slideViewPr>
  <p:outlineViewPr>
    <p:cViewPr>
      <p:scale>
        <a:sx n="20" d="100"/>
        <a:sy n="20" d="100"/>
      </p:scale>
      <p:origin x="0" y="0"/>
    </p:cViewPr>
  </p:outlineViewPr>
  <p:notesTextViewPr>
    <p:cViewPr>
      <p:scale>
        <a:sx n="3" d="2"/>
        <a:sy n="3" d="2"/>
      </p:scale>
      <p:origin x="0" y="0"/>
    </p:cViewPr>
  </p:notesTextViewPr>
  <p:sorterViewPr>
    <p:cViewPr>
      <p:scale>
        <a:sx n="66" d="100"/>
        <a:sy n="66" d="100"/>
      </p:scale>
      <p:origin x="0" y="6468"/>
    </p:cViewPr>
  </p:sorterViewPr>
  <p:notesViewPr>
    <p:cSldViewPr snapToGrid="0">
      <p:cViewPr varScale="1">
        <p:scale>
          <a:sx n="81" d="100"/>
          <a:sy n="81" d="100"/>
        </p:scale>
        <p:origin x="2928" y="77"/>
      </p:cViewPr>
      <p:guideLst>
        <p:guide orient="horz" pos="2736"/>
        <p:guide pos="2016"/>
      </p:guideLst>
    </p:cSldViewPr>
  </p:notesViewPr>
  <p:gridSpacing cx="75895" cy="75895"/>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slideMaster" Target="slideMasters/slideMaster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presProps" Target="pres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handoutMaster" Target="handoutMasters/handoutMaster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tableStyles" Target="tableStyles.xml"/><Relationship Id="rId8" Type="http://schemas.openxmlformats.org/officeDocument/2006/relationships/slide" Target="slides/slide4.xml"/><Relationship Id="rId51"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13484957"/>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hdr" sz="quarter"/>
          </p:nvPr>
        </p:nvSpPr>
        <p:spPr bwMode="auto">
          <a:xfrm>
            <a:off x="0" y="0"/>
            <a:ext cx="2773363" cy="43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t" anchorCtr="0" compatLnSpc="1">
            <a:prstTxWarp prst="textNoShape">
              <a:avLst/>
            </a:prstTxWarp>
          </a:bodyPr>
          <a:lstStyle>
            <a:lvl1pPr defTabSz="862013">
              <a:defRPr sz="1200">
                <a:solidFill>
                  <a:schemeClr val="tx1"/>
                </a:solidFill>
                <a:effectLst/>
                <a:latin typeface="Times New Roman" panose="02020603050405020304" pitchFamily="18" charset="0"/>
              </a:defRPr>
            </a:lvl1pPr>
          </a:lstStyle>
          <a:p>
            <a:endParaRPr lang="en-US" altLang="en-US"/>
          </a:p>
        </p:txBody>
      </p:sp>
      <p:sp>
        <p:nvSpPr>
          <p:cNvPr id="4099" name="Rectangle 3"/>
          <p:cNvSpPr>
            <a:spLocks noGrp="1" noChangeArrowheads="1"/>
          </p:cNvSpPr>
          <p:nvPr>
            <p:ph type="dt" idx="1"/>
          </p:nvPr>
        </p:nvSpPr>
        <p:spPr bwMode="auto">
          <a:xfrm>
            <a:off x="3627438" y="0"/>
            <a:ext cx="2773362" cy="4333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t" anchorCtr="0" compatLnSpc="1">
            <a:prstTxWarp prst="textNoShape">
              <a:avLst/>
            </a:prstTxWarp>
          </a:bodyPr>
          <a:lstStyle>
            <a:lvl1pPr algn="r" defTabSz="862013">
              <a:defRPr sz="1200">
                <a:solidFill>
                  <a:schemeClr val="tx1"/>
                </a:solidFill>
                <a:effectLst/>
                <a:latin typeface="Times New Roman" panose="02020603050405020304" pitchFamily="18" charset="0"/>
              </a:defRPr>
            </a:lvl1pPr>
          </a:lstStyle>
          <a:p>
            <a:fld id="{D4C46ED0-62ED-44DA-B3C0-46C8F62A63FB}" type="datetime1">
              <a:rPr lang="en-US" altLang="en-US" smtClean="0"/>
              <a:t>9/2/2026</a:t>
            </a:fld>
            <a:endParaRPr lang="en-US" altLang="en-US"/>
          </a:p>
        </p:txBody>
      </p:sp>
      <p:sp>
        <p:nvSpPr>
          <p:cNvPr id="4100" name="Rectangle 4"/>
          <p:cNvSpPr>
            <a:spLocks noGrp="1" noRot="1" noChangeAspect="1" noChangeArrowheads="1" noTextEdit="1"/>
          </p:cNvSpPr>
          <p:nvPr>
            <p:ph type="sldImg" idx="2"/>
          </p:nvPr>
        </p:nvSpPr>
        <p:spPr bwMode="auto">
          <a:xfrm>
            <a:off x="1028700" y="652463"/>
            <a:ext cx="4343400" cy="3257550"/>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p:cNvSpPr>
            <a:spLocks noGrp="1" noChangeArrowheads="1"/>
          </p:cNvSpPr>
          <p:nvPr>
            <p:ph type="body" sz="quarter" idx="3"/>
          </p:nvPr>
        </p:nvSpPr>
        <p:spPr bwMode="auto">
          <a:xfrm>
            <a:off x="852488" y="4125913"/>
            <a:ext cx="4695825" cy="390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102" name="Rectangle 6"/>
          <p:cNvSpPr>
            <a:spLocks noGrp="1" noChangeArrowheads="1"/>
          </p:cNvSpPr>
          <p:nvPr>
            <p:ph type="ftr" sz="quarter" idx="4"/>
          </p:nvPr>
        </p:nvSpPr>
        <p:spPr bwMode="auto">
          <a:xfrm>
            <a:off x="0" y="8253413"/>
            <a:ext cx="2773363"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b" anchorCtr="0" compatLnSpc="1">
            <a:prstTxWarp prst="textNoShape">
              <a:avLst/>
            </a:prstTxWarp>
          </a:bodyPr>
          <a:lstStyle>
            <a:lvl1pPr defTabSz="862013">
              <a:defRPr sz="1200">
                <a:solidFill>
                  <a:schemeClr val="tx1"/>
                </a:solidFill>
                <a:effectLst/>
                <a:latin typeface="Times New Roman" panose="02020603050405020304" pitchFamily="18" charset="0"/>
              </a:defRPr>
            </a:lvl1pPr>
          </a:lstStyle>
          <a:p>
            <a:r>
              <a:rPr lang="en-US" altLang="en-US"/>
              <a:t>© Univesity of California</a:t>
            </a:r>
          </a:p>
        </p:txBody>
      </p:sp>
      <p:sp>
        <p:nvSpPr>
          <p:cNvPr id="4103" name="Rectangle 7"/>
          <p:cNvSpPr>
            <a:spLocks noGrp="1" noChangeArrowheads="1"/>
          </p:cNvSpPr>
          <p:nvPr>
            <p:ph type="sldNum" sz="quarter" idx="5"/>
          </p:nvPr>
        </p:nvSpPr>
        <p:spPr bwMode="auto">
          <a:xfrm>
            <a:off x="3627438" y="8253413"/>
            <a:ext cx="2773362" cy="4333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86202" tIns="43102" rIns="86202" bIns="43102" numCol="1" anchor="b" anchorCtr="0" compatLnSpc="1">
            <a:prstTxWarp prst="textNoShape">
              <a:avLst/>
            </a:prstTxWarp>
          </a:bodyPr>
          <a:lstStyle>
            <a:lvl1pPr algn="r" defTabSz="862013">
              <a:defRPr sz="1200">
                <a:solidFill>
                  <a:schemeClr val="tx1"/>
                </a:solidFill>
                <a:effectLst/>
                <a:latin typeface="Times New Roman" panose="02020603050405020304" pitchFamily="18" charset="0"/>
              </a:defRPr>
            </a:lvl1pPr>
          </a:lstStyle>
          <a:p>
            <a:fld id="{C99D926C-0CC4-4387-9BA1-DA1C32E186F9}" type="slidenum">
              <a:rPr lang="en-US" altLang="en-US"/>
              <a:pPr/>
              <a:t>‹#›</a:t>
            </a:fld>
            <a:endParaRPr lang="en-US" altLang="en-US"/>
          </a:p>
        </p:txBody>
      </p:sp>
    </p:spTree>
    <p:extLst>
      <p:ext uri="{BB962C8B-B14F-4D97-AF65-F5344CB8AC3E}">
        <p14:creationId xmlns:p14="http://schemas.microsoft.com/office/powerpoint/2010/main" val="2723053782"/>
      </p:ext>
    </p:extLst>
  </p:cSld>
  <p:clrMap bg1="lt1" tx1="dk1" bg2="lt2" tx2="dk2" accent1="accent1" accent2="accent2" accent3="accent3" accent4="accent4" accent5="accent5" accent6="accent6" hlink="hlink" folHlink="folHlink"/>
  <p:hf sldNum="0" hdr="0" ftr="0" dt="0"/>
  <p:notesStyle>
    <a:lvl1pPr algn="l" rtl="0" fontAlgn="base">
      <a:spcBef>
        <a:spcPct val="30000"/>
      </a:spcBef>
      <a:spcAft>
        <a:spcPct val="0"/>
      </a:spcAft>
      <a:defRPr sz="1200" kern="1200">
        <a:solidFill>
          <a:schemeClr val="tx1"/>
        </a:solidFill>
        <a:latin typeface="Times New Roman" panose="02020603050405020304" pitchFamily="18" charset="0"/>
        <a:ea typeface="+mn-ea"/>
        <a:cs typeface="+mn-cs"/>
      </a:defRPr>
    </a:lvl1pPr>
    <a:lvl2pPr marL="4572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2pPr>
    <a:lvl3pPr marL="9144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3pPr>
    <a:lvl4pPr marL="13716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4pPr>
    <a:lvl5pPr marL="1828800" algn="l" rtl="0" fontAlgn="base">
      <a:spcBef>
        <a:spcPct val="30000"/>
      </a:spcBef>
      <a:spcAft>
        <a:spcPct val="0"/>
      </a:spcAft>
      <a:defRPr sz="1200" kern="1200">
        <a:solidFill>
          <a:schemeClr val="tx1"/>
        </a:solidFill>
        <a:latin typeface="Times New Roman" panose="02020603050405020304" pitchFamily="18"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en.wikipedia.org/wiki/1789" TargetMode="External"/><Relationship Id="rId2" Type="http://schemas.openxmlformats.org/officeDocument/2006/relationships/slide" Target="../slides/slide9.xml"/><Relationship Id="rId1" Type="http://schemas.openxmlformats.org/officeDocument/2006/relationships/notesMaster" Target="../notesMasters/notesMaster1.xml"/><Relationship Id="rId4" Type="http://schemas.openxmlformats.org/officeDocument/2006/relationships/hyperlink" Target="http://en.wikipedia.org/wiki/1799" TargetMode="Externa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54022147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8094960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5402214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82A440-038F-A1E2-1DBE-5AF3242FE9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9AA471E1-27BF-85DD-698F-28551874CA5D}"/>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A96B0EB-A91F-41F8-D2DA-E455DF3A36FF}"/>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12032655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0528354-C5FE-B5AE-7D99-6E387E20755C}"/>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2AC907-8AD3-7A24-F8CF-6FD4114D4CF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71713B14-0B06-6E97-D51B-2F09B04AFC0D}"/>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276220906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A1BED2A-AB03-7067-136E-E22F68F962BE}"/>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7D26FD-64F8-65B6-BD33-3C1733B5EB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1C6AB20-EAEC-5F9B-B54B-B7FD45645215}"/>
              </a:ext>
            </a:extLst>
          </p:cNvPr>
          <p:cNvSpPr>
            <a:spLocks noGrp="1"/>
          </p:cNvSpPr>
          <p:nvPr>
            <p:ph type="body" idx="1"/>
          </p:nvPr>
        </p:nvSpPr>
        <p:spPr/>
        <p:txBody>
          <a:bodyPr/>
          <a:lstStyle/>
          <a:p>
            <a:endParaRPr lang="en-US"/>
          </a:p>
        </p:txBody>
      </p:sp>
    </p:spTree>
    <p:extLst>
      <p:ext uri="{BB962C8B-B14F-4D97-AF65-F5344CB8AC3E}">
        <p14:creationId xmlns:p14="http://schemas.microsoft.com/office/powerpoint/2010/main" val="35483697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42" name="Rectangle 2"/>
          <p:cNvSpPr>
            <a:spLocks noGrp="1" noRot="1" noChangeAspect="1" noChangeArrowheads="1" noTextEdit="1"/>
          </p:cNvSpPr>
          <p:nvPr>
            <p:ph type="sldImg"/>
          </p:nvPr>
        </p:nvSpPr>
        <p:spPr>
          <a:ln/>
        </p:spPr>
      </p:sp>
      <p:sp>
        <p:nvSpPr>
          <p:cNvPr id="727043" name="Rectangle 3"/>
          <p:cNvSpPr>
            <a:spLocks noGrp="1" noChangeArrowheads="1"/>
          </p:cNvSpPr>
          <p:nvPr>
            <p:ph type="body" idx="1"/>
          </p:nvPr>
        </p:nvSpPr>
        <p:spPr/>
        <p:txBody>
          <a:bodyPr/>
          <a:lstStyle/>
          <a:p>
            <a:r>
              <a:rPr lang="en-US" altLang="en-US" b="1"/>
              <a:t>French Revolution</a:t>
            </a:r>
            <a:r>
              <a:rPr lang="en-US" altLang="en-US"/>
              <a:t> (</a:t>
            </a:r>
            <a:r>
              <a:rPr lang="en-US" altLang="en-US">
                <a:hlinkClick r:id="rId3" tooltip="1789"/>
              </a:rPr>
              <a:t>1789</a:t>
            </a:r>
            <a:r>
              <a:rPr lang="en-US" altLang="en-US"/>
              <a:t>–</a:t>
            </a:r>
            <a:r>
              <a:rPr lang="en-US" altLang="en-US">
                <a:hlinkClick r:id="rId4" tooltip="1799"/>
              </a:rPr>
              <a:t>1799</a:t>
            </a:r>
            <a:r>
              <a:rPr lang="en-US" altLang="en-US"/>
              <a:t>) </a:t>
            </a:r>
          </a:p>
          <a:p>
            <a:r>
              <a:rPr lang="en-US" altLang="en-US" b="1"/>
              <a:t>Charles Augustin de Coulomb</a:t>
            </a:r>
          </a:p>
          <a:p>
            <a:endParaRPr lang="en-US" altLang="en-US"/>
          </a:p>
        </p:txBody>
      </p:sp>
    </p:spTree>
    <p:extLst>
      <p:ext uri="{BB962C8B-B14F-4D97-AF65-F5344CB8AC3E}">
        <p14:creationId xmlns:p14="http://schemas.microsoft.com/office/powerpoint/2010/main" val="119604055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Slide Image Placeholder 1"/>
          <p:cNvSpPr>
            <a:spLocks noGrp="1" noRot="1" noChangeAspect="1" noTextEdit="1"/>
          </p:cNvSpPr>
          <p:nvPr>
            <p:ph type="sldImg"/>
          </p:nvPr>
        </p:nvSpPr>
        <p:spPr bwMode="auto">
          <a:noFill/>
          <a:ln>
            <a:solidFill>
              <a:srgbClr val="000000"/>
            </a:solidFill>
            <a:miter lim="800000"/>
            <a:headEnd/>
            <a:tailEnd/>
          </a:ln>
        </p:spPr>
      </p:sp>
      <p:sp>
        <p:nvSpPr>
          <p:cNvPr id="9933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423739514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Slide Image Placeholder 1"/>
          <p:cNvSpPr>
            <a:spLocks noGrp="1" noRot="1" noChangeAspect="1" noTextEdit="1"/>
          </p:cNvSpPr>
          <p:nvPr>
            <p:ph type="sldImg"/>
          </p:nvPr>
        </p:nvSpPr>
        <p:spPr bwMode="auto">
          <a:noFill/>
          <a:ln>
            <a:solidFill>
              <a:srgbClr val="000000"/>
            </a:solidFill>
            <a:miter lim="800000"/>
            <a:headEnd/>
            <a:tailEnd/>
          </a:ln>
        </p:spPr>
      </p:sp>
      <p:sp>
        <p:nvSpPr>
          <p:cNvPr id="10137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18941603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Slide Image Placeholder 1"/>
          <p:cNvSpPr>
            <a:spLocks noGrp="1" noRot="1" noChangeAspect="1" noTextEdit="1"/>
          </p:cNvSpPr>
          <p:nvPr>
            <p:ph type="sldImg"/>
          </p:nvPr>
        </p:nvSpPr>
        <p:spPr bwMode="auto">
          <a:noFill/>
          <a:ln>
            <a:solidFill>
              <a:srgbClr val="000000"/>
            </a:solidFill>
            <a:miter lim="800000"/>
            <a:headEnd/>
            <a:tailEnd/>
          </a:ln>
        </p:spPr>
      </p:sp>
      <p:sp>
        <p:nvSpPr>
          <p:cNvPr id="11161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368497127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Slide Image Placeholder 1"/>
          <p:cNvSpPr>
            <a:spLocks noGrp="1" noRot="1" noChangeAspect="1" noTextEdit="1"/>
          </p:cNvSpPr>
          <p:nvPr>
            <p:ph type="sldImg"/>
          </p:nvPr>
        </p:nvSpPr>
        <p:spPr bwMode="auto">
          <a:noFill/>
          <a:ln>
            <a:solidFill>
              <a:srgbClr val="000000"/>
            </a:solidFill>
            <a:miter lim="800000"/>
            <a:headEnd/>
            <a:tailEnd/>
          </a:ln>
        </p:spPr>
      </p:sp>
      <p:sp>
        <p:nvSpPr>
          <p:cNvPr id="11264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62137787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388656986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Slide Image Placeholder 1"/>
          <p:cNvSpPr>
            <a:spLocks noGrp="1" noRot="1" noChangeAspect="1" noTextEdit="1"/>
          </p:cNvSpPr>
          <p:nvPr>
            <p:ph type="sldImg"/>
          </p:nvPr>
        </p:nvSpPr>
        <p:spPr bwMode="auto">
          <a:noFill/>
          <a:ln>
            <a:solidFill>
              <a:srgbClr val="000000"/>
            </a:solidFill>
            <a:miter lim="800000"/>
            <a:headEnd/>
            <a:tailEnd/>
          </a:ln>
        </p:spPr>
      </p:sp>
      <p:sp>
        <p:nvSpPr>
          <p:cNvPr id="11366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414338043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Slide Image Placeholder 1"/>
          <p:cNvSpPr>
            <a:spLocks noGrp="1" noRot="1" noChangeAspect="1" noTextEdit="1"/>
          </p:cNvSpPr>
          <p:nvPr>
            <p:ph type="sldImg"/>
          </p:nvPr>
        </p:nvSpPr>
        <p:spPr bwMode="auto">
          <a:noFill/>
          <a:ln>
            <a:solidFill>
              <a:srgbClr val="000000"/>
            </a:solidFill>
            <a:miter lim="800000"/>
            <a:headEnd/>
            <a:tailEnd/>
          </a:ln>
        </p:spPr>
      </p:sp>
      <p:sp>
        <p:nvSpPr>
          <p:cNvPr id="114691"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2855157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16BD145-85C9-B255-3008-DC52DE9F6ACC}"/>
            </a:ext>
          </a:extLst>
        </p:cNvPr>
        <p:cNvGrpSpPr/>
        <p:nvPr/>
      </p:nvGrpSpPr>
      <p:grpSpPr>
        <a:xfrm>
          <a:off x="0" y="0"/>
          <a:ext cx="0" cy="0"/>
          <a:chOff x="0" y="0"/>
          <a:chExt cx="0" cy="0"/>
        </a:xfrm>
      </p:grpSpPr>
      <p:sp>
        <p:nvSpPr>
          <p:cNvPr id="114690" name="Slide Image Placeholder 1">
            <a:extLst>
              <a:ext uri="{FF2B5EF4-FFF2-40B4-BE49-F238E27FC236}">
                <a16:creationId xmlns:a16="http://schemas.microsoft.com/office/drawing/2014/main" id="{F3EF1BD1-5FBA-0DBE-9C97-7EE0CA6B4057}"/>
              </a:ext>
            </a:extLst>
          </p:cNvPr>
          <p:cNvSpPr>
            <a:spLocks noGrp="1" noRot="1" noChangeAspect="1" noTextEdit="1"/>
          </p:cNvSpPr>
          <p:nvPr>
            <p:ph type="sldImg"/>
          </p:nvPr>
        </p:nvSpPr>
        <p:spPr bwMode="auto">
          <a:noFill/>
          <a:ln>
            <a:solidFill>
              <a:srgbClr val="000000"/>
            </a:solidFill>
            <a:miter lim="800000"/>
            <a:headEnd/>
            <a:tailEnd/>
          </a:ln>
        </p:spPr>
      </p:sp>
      <p:sp>
        <p:nvSpPr>
          <p:cNvPr id="114691" name="Notes Placeholder 2">
            <a:extLst>
              <a:ext uri="{FF2B5EF4-FFF2-40B4-BE49-F238E27FC236}">
                <a16:creationId xmlns:a16="http://schemas.microsoft.com/office/drawing/2014/main" id="{79803686-3CDC-54C9-571B-7617551CE0E1}"/>
              </a:ext>
            </a:extLst>
          </p:cNvPr>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309135773"/>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Slide Image Placeholder 1"/>
          <p:cNvSpPr>
            <a:spLocks noGrp="1" noRot="1" noChangeAspect="1" noTextEdit="1"/>
          </p:cNvSpPr>
          <p:nvPr>
            <p:ph type="sldImg"/>
          </p:nvPr>
        </p:nvSpPr>
        <p:spPr bwMode="auto">
          <a:noFill/>
          <a:ln>
            <a:solidFill>
              <a:srgbClr val="000000"/>
            </a:solidFill>
            <a:miter lim="800000"/>
            <a:headEnd/>
            <a:tailEnd/>
          </a:ln>
        </p:spPr>
      </p:sp>
      <p:sp>
        <p:nvSpPr>
          <p:cNvPr id="11571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20060176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Slide Image Placeholder 1"/>
          <p:cNvSpPr>
            <a:spLocks noGrp="1" noRot="1" noChangeAspect="1" noTextEdit="1"/>
          </p:cNvSpPr>
          <p:nvPr>
            <p:ph type="sldImg"/>
          </p:nvPr>
        </p:nvSpPr>
        <p:spPr bwMode="auto">
          <a:noFill/>
          <a:ln>
            <a:solidFill>
              <a:srgbClr val="000000"/>
            </a:solidFill>
            <a:miter lim="800000"/>
            <a:headEnd/>
            <a:tailEnd/>
          </a:ln>
        </p:spPr>
      </p:sp>
      <p:sp>
        <p:nvSpPr>
          <p:cNvPr id="11673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28039155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F29572-0B11-33EA-7254-7934D8727566}"/>
            </a:ext>
          </a:extLst>
        </p:cNvPr>
        <p:cNvGrpSpPr/>
        <p:nvPr/>
      </p:nvGrpSpPr>
      <p:grpSpPr>
        <a:xfrm>
          <a:off x="0" y="0"/>
          <a:ext cx="0" cy="0"/>
          <a:chOff x="0" y="0"/>
          <a:chExt cx="0" cy="0"/>
        </a:xfrm>
      </p:grpSpPr>
      <p:sp>
        <p:nvSpPr>
          <p:cNvPr id="116738" name="Slide Image Placeholder 1">
            <a:extLst>
              <a:ext uri="{FF2B5EF4-FFF2-40B4-BE49-F238E27FC236}">
                <a16:creationId xmlns:a16="http://schemas.microsoft.com/office/drawing/2014/main" id="{C4DD35AC-C91A-BF44-B4EA-2A7FFD5B5559}"/>
              </a:ext>
            </a:extLst>
          </p:cNvPr>
          <p:cNvSpPr>
            <a:spLocks noGrp="1" noRot="1" noChangeAspect="1" noTextEdit="1"/>
          </p:cNvSpPr>
          <p:nvPr>
            <p:ph type="sldImg"/>
          </p:nvPr>
        </p:nvSpPr>
        <p:spPr bwMode="auto">
          <a:noFill/>
          <a:ln>
            <a:solidFill>
              <a:srgbClr val="000000"/>
            </a:solidFill>
            <a:miter lim="800000"/>
            <a:headEnd/>
            <a:tailEnd/>
          </a:ln>
        </p:spPr>
      </p:sp>
      <p:sp>
        <p:nvSpPr>
          <p:cNvPr id="116739" name="Notes Placeholder 2">
            <a:extLst>
              <a:ext uri="{FF2B5EF4-FFF2-40B4-BE49-F238E27FC236}">
                <a16:creationId xmlns:a16="http://schemas.microsoft.com/office/drawing/2014/main" id="{1AA9B82F-319A-4F98-4D63-D6357B485791}"/>
              </a:ext>
            </a:extLst>
          </p:cNvPr>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298509784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351C95-501C-FF19-4577-369DB9576CE4}"/>
            </a:ext>
          </a:extLst>
        </p:cNvPr>
        <p:cNvGrpSpPr/>
        <p:nvPr/>
      </p:nvGrpSpPr>
      <p:grpSpPr>
        <a:xfrm>
          <a:off x="0" y="0"/>
          <a:ext cx="0" cy="0"/>
          <a:chOff x="0" y="0"/>
          <a:chExt cx="0" cy="0"/>
        </a:xfrm>
      </p:grpSpPr>
      <p:sp>
        <p:nvSpPr>
          <p:cNvPr id="116738" name="Slide Image Placeholder 1">
            <a:extLst>
              <a:ext uri="{FF2B5EF4-FFF2-40B4-BE49-F238E27FC236}">
                <a16:creationId xmlns:a16="http://schemas.microsoft.com/office/drawing/2014/main" id="{CC88DEF7-EF44-98E1-F36D-3108402A7651}"/>
              </a:ext>
            </a:extLst>
          </p:cNvPr>
          <p:cNvSpPr>
            <a:spLocks noGrp="1" noRot="1" noChangeAspect="1" noTextEdit="1"/>
          </p:cNvSpPr>
          <p:nvPr>
            <p:ph type="sldImg"/>
          </p:nvPr>
        </p:nvSpPr>
        <p:spPr bwMode="auto">
          <a:noFill/>
          <a:ln>
            <a:solidFill>
              <a:srgbClr val="000000"/>
            </a:solidFill>
            <a:miter lim="800000"/>
            <a:headEnd/>
            <a:tailEnd/>
          </a:ln>
        </p:spPr>
      </p:sp>
      <p:sp>
        <p:nvSpPr>
          <p:cNvPr id="116739" name="Notes Placeholder 2">
            <a:extLst>
              <a:ext uri="{FF2B5EF4-FFF2-40B4-BE49-F238E27FC236}">
                <a16:creationId xmlns:a16="http://schemas.microsoft.com/office/drawing/2014/main" id="{E8551B83-B4F8-17EB-9BC5-4562B6A51D3A}"/>
              </a:ext>
            </a:extLst>
          </p:cNvPr>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09403446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DEB0BA-F1A8-B7CA-491E-4589CD89159E}"/>
            </a:ext>
          </a:extLst>
        </p:cNvPr>
        <p:cNvGrpSpPr/>
        <p:nvPr/>
      </p:nvGrpSpPr>
      <p:grpSpPr>
        <a:xfrm>
          <a:off x="0" y="0"/>
          <a:ext cx="0" cy="0"/>
          <a:chOff x="0" y="0"/>
          <a:chExt cx="0" cy="0"/>
        </a:xfrm>
      </p:grpSpPr>
      <p:sp>
        <p:nvSpPr>
          <p:cNvPr id="116738" name="Slide Image Placeholder 1">
            <a:extLst>
              <a:ext uri="{FF2B5EF4-FFF2-40B4-BE49-F238E27FC236}">
                <a16:creationId xmlns:a16="http://schemas.microsoft.com/office/drawing/2014/main" id="{8154798E-E0F1-0309-1732-98CB97DBE714}"/>
              </a:ext>
            </a:extLst>
          </p:cNvPr>
          <p:cNvSpPr>
            <a:spLocks noGrp="1" noRot="1" noChangeAspect="1" noTextEdit="1"/>
          </p:cNvSpPr>
          <p:nvPr>
            <p:ph type="sldImg"/>
          </p:nvPr>
        </p:nvSpPr>
        <p:spPr bwMode="auto">
          <a:noFill/>
          <a:ln>
            <a:solidFill>
              <a:srgbClr val="000000"/>
            </a:solidFill>
            <a:miter lim="800000"/>
            <a:headEnd/>
            <a:tailEnd/>
          </a:ln>
        </p:spPr>
      </p:sp>
      <p:sp>
        <p:nvSpPr>
          <p:cNvPr id="116739" name="Notes Placeholder 2">
            <a:extLst>
              <a:ext uri="{FF2B5EF4-FFF2-40B4-BE49-F238E27FC236}">
                <a16:creationId xmlns:a16="http://schemas.microsoft.com/office/drawing/2014/main" id="{35B8B7B1-959B-EB9E-A7E4-072B90CC0042}"/>
              </a:ext>
            </a:extLst>
          </p:cNvPr>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61065863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Slide Image Placeholder 1"/>
          <p:cNvSpPr>
            <a:spLocks noGrp="1" noRot="1" noChangeAspect="1" noTextEdit="1"/>
          </p:cNvSpPr>
          <p:nvPr>
            <p:ph type="sldImg"/>
          </p:nvPr>
        </p:nvSpPr>
        <p:spPr bwMode="auto">
          <a:noFill/>
          <a:ln>
            <a:solidFill>
              <a:srgbClr val="000000"/>
            </a:solidFill>
            <a:miter lim="800000"/>
            <a:headEnd/>
            <a:tailEnd/>
          </a:ln>
        </p:spPr>
      </p:sp>
      <p:sp>
        <p:nvSpPr>
          <p:cNvPr id="11776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282186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Slide Image Placeholder 1"/>
          <p:cNvSpPr>
            <a:spLocks noGrp="1" noRot="1" noChangeAspect="1" noTextEdit="1"/>
          </p:cNvSpPr>
          <p:nvPr>
            <p:ph type="sldImg"/>
          </p:nvPr>
        </p:nvSpPr>
        <p:spPr bwMode="auto">
          <a:noFill/>
          <a:ln>
            <a:solidFill>
              <a:srgbClr val="000000"/>
            </a:solidFill>
            <a:miter lim="800000"/>
            <a:headEnd/>
            <a:tailEnd/>
          </a:ln>
        </p:spPr>
      </p:sp>
      <p:sp>
        <p:nvSpPr>
          <p:cNvPr id="11878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25636900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Slide Image Placeholder 1"/>
          <p:cNvSpPr>
            <a:spLocks noGrp="1" noRot="1" noChangeAspect="1" noTextEdit="1"/>
          </p:cNvSpPr>
          <p:nvPr>
            <p:ph type="sldImg"/>
          </p:nvPr>
        </p:nvSpPr>
        <p:spPr bwMode="auto">
          <a:noFill/>
          <a:ln>
            <a:solidFill>
              <a:srgbClr val="000000"/>
            </a:solidFill>
            <a:miter lim="800000"/>
            <a:headEnd/>
            <a:tailEnd/>
          </a:ln>
        </p:spPr>
      </p:sp>
      <p:sp>
        <p:nvSpPr>
          <p:cNvPr id="120835"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275459619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482473-0CD2-A04D-3504-521D61B5239D}"/>
            </a:ext>
          </a:extLst>
        </p:cNvPr>
        <p:cNvGrpSpPr/>
        <p:nvPr/>
      </p:nvGrpSpPr>
      <p:grpSpPr>
        <a:xfrm>
          <a:off x="0" y="0"/>
          <a:ext cx="0" cy="0"/>
          <a:chOff x="0" y="0"/>
          <a:chExt cx="0" cy="0"/>
        </a:xfrm>
      </p:grpSpPr>
      <p:sp>
        <p:nvSpPr>
          <p:cNvPr id="119810" name="Slide Image Placeholder 1">
            <a:extLst>
              <a:ext uri="{FF2B5EF4-FFF2-40B4-BE49-F238E27FC236}">
                <a16:creationId xmlns:a16="http://schemas.microsoft.com/office/drawing/2014/main" id="{4023A102-62B3-FA40-9FB6-8CB8BE83B578}"/>
              </a:ext>
            </a:extLst>
          </p:cNvPr>
          <p:cNvSpPr>
            <a:spLocks noGrp="1" noRot="1" noChangeAspect="1" noTextEdit="1"/>
          </p:cNvSpPr>
          <p:nvPr>
            <p:ph type="sldImg"/>
          </p:nvPr>
        </p:nvSpPr>
        <p:spPr bwMode="auto">
          <a:noFill/>
          <a:ln>
            <a:solidFill>
              <a:srgbClr val="000000"/>
            </a:solidFill>
            <a:miter lim="800000"/>
            <a:headEnd/>
            <a:tailEnd/>
          </a:ln>
        </p:spPr>
      </p:sp>
      <p:sp>
        <p:nvSpPr>
          <p:cNvPr id="119811" name="Notes Placeholder 2">
            <a:extLst>
              <a:ext uri="{FF2B5EF4-FFF2-40B4-BE49-F238E27FC236}">
                <a16:creationId xmlns:a16="http://schemas.microsoft.com/office/drawing/2014/main" id="{C8FAE484-EFCE-C259-2D1E-13BF658C1827}"/>
              </a:ext>
            </a:extLst>
          </p:cNvPr>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252190097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040EC69-8FAA-C8DB-CCA7-9665B974DEAA}"/>
            </a:ext>
          </a:extLst>
        </p:cNvPr>
        <p:cNvGrpSpPr/>
        <p:nvPr/>
      </p:nvGrpSpPr>
      <p:grpSpPr>
        <a:xfrm>
          <a:off x="0" y="0"/>
          <a:ext cx="0" cy="0"/>
          <a:chOff x="0" y="0"/>
          <a:chExt cx="0" cy="0"/>
        </a:xfrm>
      </p:grpSpPr>
      <p:sp>
        <p:nvSpPr>
          <p:cNvPr id="119810" name="Slide Image Placeholder 1">
            <a:extLst>
              <a:ext uri="{FF2B5EF4-FFF2-40B4-BE49-F238E27FC236}">
                <a16:creationId xmlns:a16="http://schemas.microsoft.com/office/drawing/2014/main" id="{564B7182-4FA0-DCAB-D60D-B5A1A3054BBB}"/>
              </a:ext>
            </a:extLst>
          </p:cNvPr>
          <p:cNvSpPr>
            <a:spLocks noGrp="1" noRot="1" noChangeAspect="1" noTextEdit="1"/>
          </p:cNvSpPr>
          <p:nvPr>
            <p:ph type="sldImg"/>
          </p:nvPr>
        </p:nvSpPr>
        <p:spPr bwMode="auto">
          <a:noFill/>
          <a:ln>
            <a:solidFill>
              <a:srgbClr val="000000"/>
            </a:solidFill>
            <a:miter lim="800000"/>
            <a:headEnd/>
            <a:tailEnd/>
          </a:ln>
        </p:spPr>
      </p:sp>
      <p:sp>
        <p:nvSpPr>
          <p:cNvPr id="119811" name="Notes Placeholder 2">
            <a:extLst>
              <a:ext uri="{FF2B5EF4-FFF2-40B4-BE49-F238E27FC236}">
                <a16:creationId xmlns:a16="http://schemas.microsoft.com/office/drawing/2014/main" id="{65E12C01-A794-733B-F2F3-AB1E8B433AF3}"/>
              </a:ext>
            </a:extLst>
          </p:cNvPr>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788240909"/>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DF19AD-3DE4-5FC0-F93C-67774BD766B8}"/>
            </a:ext>
          </a:extLst>
        </p:cNvPr>
        <p:cNvGrpSpPr/>
        <p:nvPr/>
      </p:nvGrpSpPr>
      <p:grpSpPr>
        <a:xfrm>
          <a:off x="0" y="0"/>
          <a:ext cx="0" cy="0"/>
          <a:chOff x="0" y="0"/>
          <a:chExt cx="0" cy="0"/>
        </a:xfrm>
      </p:grpSpPr>
      <p:sp>
        <p:nvSpPr>
          <p:cNvPr id="119810" name="Slide Image Placeholder 1">
            <a:extLst>
              <a:ext uri="{FF2B5EF4-FFF2-40B4-BE49-F238E27FC236}">
                <a16:creationId xmlns:a16="http://schemas.microsoft.com/office/drawing/2014/main" id="{65D8CB1B-A0A6-4503-916C-7926A1F680FC}"/>
              </a:ext>
            </a:extLst>
          </p:cNvPr>
          <p:cNvSpPr>
            <a:spLocks noGrp="1" noRot="1" noChangeAspect="1" noTextEdit="1"/>
          </p:cNvSpPr>
          <p:nvPr>
            <p:ph type="sldImg"/>
          </p:nvPr>
        </p:nvSpPr>
        <p:spPr bwMode="auto">
          <a:noFill/>
          <a:ln>
            <a:solidFill>
              <a:srgbClr val="000000"/>
            </a:solidFill>
            <a:miter lim="800000"/>
            <a:headEnd/>
            <a:tailEnd/>
          </a:ln>
        </p:spPr>
      </p:sp>
      <p:sp>
        <p:nvSpPr>
          <p:cNvPr id="119811" name="Notes Placeholder 2">
            <a:extLst>
              <a:ext uri="{FF2B5EF4-FFF2-40B4-BE49-F238E27FC236}">
                <a16:creationId xmlns:a16="http://schemas.microsoft.com/office/drawing/2014/main" id="{C9236EF3-FBCA-8CD5-E096-2A82FF83AD42}"/>
              </a:ext>
            </a:extLst>
          </p:cNvPr>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921529387"/>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F84F73E-2100-A52F-0684-C6C4056EE7BA}"/>
            </a:ext>
          </a:extLst>
        </p:cNvPr>
        <p:cNvGrpSpPr/>
        <p:nvPr/>
      </p:nvGrpSpPr>
      <p:grpSpPr>
        <a:xfrm>
          <a:off x="0" y="0"/>
          <a:ext cx="0" cy="0"/>
          <a:chOff x="0" y="0"/>
          <a:chExt cx="0" cy="0"/>
        </a:xfrm>
      </p:grpSpPr>
      <p:sp>
        <p:nvSpPr>
          <p:cNvPr id="119810" name="Slide Image Placeholder 1">
            <a:extLst>
              <a:ext uri="{FF2B5EF4-FFF2-40B4-BE49-F238E27FC236}">
                <a16:creationId xmlns:a16="http://schemas.microsoft.com/office/drawing/2014/main" id="{CED6905B-229D-085F-067E-7260427A1AE2}"/>
              </a:ext>
            </a:extLst>
          </p:cNvPr>
          <p:cNvSpPr>
            <a:spLocks noGrp="1" noRot="1" noChangeAspect="1" noTextEdit="1"/>
          </p:cNvSpPr>
          <p:nvPr>
            <p:ph type="sldImg"/>
          </p:nvPr>
        </p:nvSpPr>
        <p:spPr bwMode="auto">
          <a:noFill/>
          <a:ln>
            <a:solidFill>
              <a:srgbClr val="000000"/>
            </a:solidFill>
            <a:miter lim="800000"/>
            <a:headEnd/>
            <a:tailEnd/>
          </a:ln>
        </p:spPr>
      </p:sp>
      <p:sp>
        <p:nvSpPr>
          <p:cNvPr id="119811" name="Notes Placeholder 2">
            <a:extLst>
              <a:ext uri="{FF2B5EF4-FFF2-40B4-BE49-F238E27FC236}">
                <a16:creationId xmlns:a16="http://schemas.microsoft.com/office/drawing/2014/main" id="{30EF7E50-36A4-DB8A-E60D-EDABB9429B5F}"/>
              </a:ext>
            </a:extLst>
          </p:cNvPr>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301386898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Slide Image Placeholder 1"/>
          <p:cNvSpPr>
            <a:spLocks noGrp="1" noRot="1" noChangeAspect="1" noTextEdit="1"/>
          </p:cNvSpPr>
          <p:nvPr>
            <p:ph type="sldImg"/>
          </p:nvPr>
        </p:nvSpPr>
        <p:spPr bwMode="auto">
          <a:noFill/>
          <a:ln>
            <a:solidFill>
              <a:srgbClr val="000000"/>
            </a:solidFill>
            <a:miter lim="800000"/>
            <a:headEnd/>
            <a:tailEnd/>
          </a:ln>
        </p:spPr>
      </p:sp>
      <p:sp>
        <p:nvSpPr>
          <p:cNvPr id="121859"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358184924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Slide Image Placeholder 1"/>
          <p:cNvSpPr>
            <a:spLocks noGrp="1" noRot="1" noChangeAspect="1" noTextEdit="1"/>
          </p:cNvSpPr>
          <p:nvPr>
            <p:ph type="sldImg"/>
          </p:nvPr>
        </p:nvSpPr>
        <p:spPr bwMode="auto">
          <a:noFill/>
          <a:ln>
            <a:solidFill>
              <a:srgbClr val="000000"/>
            </a:solidFill>
            <a:miter lim="800000"/>
            <a:headEnd/>
            <a:tailEnd/>
          </a:ln>
        </p:spPr>
      </p:sp>
      <p:sp>
        <p:nvSpPr>
          <p:cNvPr id="122883"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2345180001"/>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Slide Image Placeholder 1"/>
          <p:cNvSpPr>
            <a:spLocks noGrp="1" noRot="1" noChangeAspect="1" noTextEdit="1"/>
          </p:cNvSpPr>
          <p:nvPr>
            <p:ph type="sldImg"/>
          </p:nvPr>
        </p:nvSpPr>
        <p:spPr bwMode="auto">
          <a:noFill/>
          <a:ln>
            <a:solidFill>
              <a:srgbClr val="000000"/>
            </a:solidFill>
            <a:miter lim="800000"/>
            <a:headEnd/>
            <a:tailEnd/>
          </a:ln>
        </p:spPr>
      </p:sp>
      <p:sp>
        <p:nvSpPr>
          <p:cNvPr id="123907" name="Notes Placeholder 2"/>
          <p:cNvSpPr>
            <a:spLocks noGrp="1"/>
          </p:cNvSpPr>
          <p:nvPr>
            <p:ph type="body" idx="1"/>
          </p:nvPr>
        </p:nvSpPr>
        <p:spPr bwMode="auto">
          <a:noFill/>
        </p:spPr>
        <p:txBody>
          <a:bodyPr wrap="square" numCol="1" anchor="t" anchorCtr="0" compatLnSpc="1">
            <a:prstTxWarp prst="textNoShape">
              <a:avLst/>
            </a:prstTxWarp>
          </a:bodyPr>
          <a:lstStyle/>
          <a:p>
            <a:endParaRPr lang="en-US"/>
          </a:p>
        </p:txBody>
      </p:sp>
    </p:spTree>
    <p:extLst>
      <p:ext uri="{BB962C8B-B14F-4D97-AF65-F5344CB8AC3E}">
        <p14:creationId xmlns:p14="http://schemas.microsoft.com/office/powerpoint/2010/main" val="10961297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5" name="Slide Number Placeholder 4"/>
          <p:cNvSpPr>
            <a:spLocks noGrp="1"/>
          </p:cNvSpPr>
          <p:nvPr>
            <p:ph type="sldNum" sz="quarter" idx="11"/>
          </p:nvPr>
        </p:nvSpPr>
        <p:spPr>
          <a:xfrm>
            <a:off x="0" y="6400800"/>
            <a:ext cx="1905000" cy="457200"/>
          </a:xfrm>
        </p:spPr>
        <p:txBody>
          <a:bodyPr/>
          <a:lstStyle>
            <a:lvl1pPr algn="l">
              <a:defRPr/>
            </a:lvl1pPr>
          </a:lstStyle>
          <a:p>
            <a:fld id="{608E8BA5-2D14-4DB0-8A62-08EDE8761BE5}" type="slidenum">
              <a:rPr lang="en-US" altLang="en-US" smtClean="0"/>
              <a:pPr/>
              <a:t>‹#›</a:t>
            </a:fld>
            <a:endParaRPr lang="en-US" altLang="en-US" dirty="0"/>
          </a:p>
        </p:txBody>
      </p:sp>
    </p:spTree>
    <p:extLst>
      <p:ext uri="{BB962C8B-B14F-4D97-AF65-F5344CB8AC3E}">
        <p14:creationId xmlns:p14="http://schemas.microsoft.com/office/powerpoint/2010/main" val="1512648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Slide Number Placeholder 4"/>
          <p:cNvSpPr>
            <a:spLocks noGrp="1"/>
          </p:cNvSpPr>
          <p:nvPr>
            <p:ph type="sldNum" sz="quarter" idx="11"/>
          </p:nvPr>
        </p:nvSpPr>
        <p:spPr>
          <a:xfrm>
            <a:off x="0" y="6400800"/>
            <a:ext cx="1905000" cy="457200"/>
          </a:xfrm>
        </p:spPr>
        <p:txBody>
          <a:bodyPr/>
          <a:lstStyle>
            <a:lvl1pPr algn="l">
              <a:defRPr/>
            </a:lvl1pPr>
          </a:lstStyle>
          <a:p>
            <a:fld id="{7FF4F9F1-D29D-45AE-AAD6-907463DA31F1}" type="slidenum">
              <a:rPr lang="en-US" altLang="en-US" smtClean="0"/>
              <a:pPr/>
              <a:t>‹#›</a:t>
            </a:fld>
            <a:endParaRPr lang="en-US" altLang="en-US" dirty="0"/>
          </a:p>
        </p:txBody>
      </p:sp>
    </p:spTree>
    <p:extLst>
      <p:ext uri="{BB962C8B-B14F-4D97-AF65-F5344CB8AC3E}">
        <p14:creationId xmlns:p14="http://schemas.microsoft.com/office/powerpoint/2010/main" val="1769751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Click to edit Master text styles</a:t>
            </a:r>
          </a:p>
        </p:txBody>
      </p:sp>
      <p:sp>
        <p:nvSpPr>
          <p:cNvPr id="6" name="Slide Number Placeholder 4"/>
          <p:cNvSpPr txBox="1">
            <a:spLocks/>
          </p:cNvSpPr>
          <p:nvPr userDrawn="1"/>
        </p:nvSpPr>
        <p:spPr bwMode="auto">
          <a:xfrm>
            <a:off x="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algn="l" rtl="0" fontAlgn="base">
              <a:spcBef>
                <a:spcPct val="0"/>
              </a:spcBef>
              <a:spcAft>
                <a:spcPct val="0"/>
              </a:spcAft>
              <a:defRPr sz="1400" kern="1200">
                <a:solidFill>
                  <a:schemeClr val="tx1"/>
                </a:solidFill>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mtClean="0"/>
              <a:pPr/>
              <a:t>‹#›</a:t>
            </a:fld>
            <a:endParaRPr lang="en-US" altLang="en-US" dirty="0"/>
          </a:p>
        </p:txBody>
      </p:sp>
    </p:spTree>
    <p:extLst>
      <p:ext uri="{BB962C8B-B14F-4D97-AF65-F5344CB8AC3E}">
        <p14:creationId xmlns:p14="http://schemas.microsoft.com/office/powerpoint/2010/main" val="541102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858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81200"/>
            <a:ext cx="3810000" cy="4114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4"/>
          <p:cNvSpPr txBox="1">
            <a:spLocks/>
          </p:cNvSpPr>
          <p:nvPr userDrawn="1"/>
        </p:nvSpPr>
        <p:spPr bwMode="auto">
          <a:xfrm>
            <a:off x="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algn="l" rtl="0" fontAlgn="base">
              <a:spcBef>
                <a:spcPct val="0"/>
              </a:spcBef>
              <a:spcAft>
                <a:spcPct val="0"/>
              </a:spcAft>
              <a:defRPr sz="1400" kern="1200">
                <a:solidFill>
                  <a:schemeClr val="tx1"/>
                </a:solidFill>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mtClean="0"/>
              <a:pPr/>
              <a:t>‹#›</a:t>
            </a:fld>
            <a:endParaRPr lang="en-US" altLang="en-US" dirty="0"/>
          </a:p>
        </p:txBody>
      </p:sp>
    </p:spTree>
    <p:extLst>
      <p:ext uri="{BB962C8B-B14F-4D97-AF65-F5344CB8AC3E}">
        <p14:creationId xmlns:p14="http://schemas.microsoft.com/office/powerpoint/2010/main" val="24363508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Slide Number Placeholder 4"/>
          <p:cNvSpPr txBox="1">
            <a:spLocks/>
          </p:cNvSpPr>
          <p:nvPr userDrawn="1"/>
        </p:nvSpPr>
        <p:spPr bwMode="auto">
          <a:xfrm>
            <a:off x="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defPPr>
              <a:defRPr lang="en-US"/>
            </a:defPPr>
            <a:lvl1pPr algn="l" rtl="0" fontAlgn="base">
              <a:spcBef>
                <a:spcPct val="0"/>
              </a:spcBef>
              <a:spcAft>
                <a:spcPct val="0"/>
              </a:spcAft>
              <a:defRPr sz="1400" kern="1200">
                <a:solidFill>
                  <a:schemeClr val="tx1"/>
                </a:solidFill>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mtClean="0"/>
              <a:pPr/>
              <a:t>‹#›</a:t>
            </a:fld>
            <a:endParaRPr lang="en-US" altLang="en-US" dirty="0"/>
          </a:p>
        </p:txBody>
      </p:sp>
    </p:spTree>
    <p:extLst>
      <p:ext uri="{BB962C8B-B14F-4D97-AF65-F5344CB8AC3E}">
        <p14:creationId xmlns:p14="http://schemas.microsoft.com/office/powerpoint/2010/main" val="27302998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66FF33"/>
                </a:solidFill>
                <a:latin typeface="+mn-lt"/>
              </a:defRPr>
            </a:lvl1pPr>
          </a:lstStyle>
          <a:p>
            <a:r>
              <a:rPr lang="en-US"/>
              <a:t>Click to edit Master title style</a:t>
            </a:r>
          </a:p>
        </p:txBody>
      </p:sp>
    </p:spTree>
    <p:extLst>
      <p:ext uri="{BB962C8B-B14F-4D97-AF65-F5344CB8AC3E}">
        <p14:creationId xmlns:p14="http://schemas.microsoft.com/office/powerpoint/2010/main" val="226044978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Slide Number Placeholder 2"/>
          <p:cNvSpPr>
            <a:spLocks noGrp="1"/>
          </p:cNvSpPr>
          <p:nvPr>
            <p:ph type="sldNum" sz="quarter" idx="11"/>
          </p:nvPr>
        </p:nvSpPr>
        <p:spPr>
          <a:xfrm>
            <a:off x="0" y="6400800"/>
            <a:ext cx="710293" cy="457200"/>
          </a:xfrm>
        </p:spPr>
        <p:txBody>
          <a:bodyPr/>
          <a:lstStyle>
            <a:lvl1pPr>
              <a:defRPr/>
            </a:lvl1pPr>
          </a:lstStyle>
          <a:p>
            <a:pPr algn="l"/>
            <a:fld id="{357EC104-7421-44F5-A1D9-5D861196B4E1}" type="slidenum">
              <a:rPr lang="en-US" altLang="en-US" smtClean="0"/>
              <a:pPr algn="l"/>
              <a:t>‹#›</a:t>
            </a:fld>
            <a:endParaRPr lang="en-US" altLang="en-US" dirty="0"/>
          </a:p>
        </p:txBody>
      </p:sp>
    </p:spTree>
    <p:extLst>
      <p:ext uri="{BB962C8B-B14F-4D97-AF65-F5344CB8AC3E}">
        <p14:creationId xmlns:p14="http://schemas.microsoft.com/office/powerpoint/2010/main" val="336513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Slide Number Placeholder 5"/>
          <p:cNvSpPr>
            <a:spLocks noGrp="1"/>
          </p:cNvSpPr>
          <p:nvPr>
            <p:ph type="sldNum" sz="quarter" idx="11"/>
          </p:nvPr>
        </p:nvSpPr>
        <p:spPr>
          <a:xfrm>
            <a:off x="0" y="6400800"/>
            <a:ext cx="832757" cy="457200"/>
          </a:xfrm>
        </p:spPr>
        <p:txBody>
          <a:bodyPr/>
          <a:lstStyle>
            <a:lvl1pPr algn="l">
              <a:defRPr/>
            </a:lvl1pPr>
          </a:lstStyle>
          <a:p>
            <a:fld id="{F96D7CC9-C3FF-4BE1-B9CC-8718F967650C}" type="slidenum">
              <a:rPr lang="en-US" altLang="en-US" smtClean="0"/>
              <a:pPr/>
              <a:t>‹#›</a:t>
            </a:fld>
            <a:endParaRPr lang="en-US" altLang="en-US" dirty="0"/>
          </a:p>
        </p:txBody>
      </p:sp>
    </p:spTree>
    <p:extLst>
      <p:ext uri="{BB962C8B-B14F-4D97-AF65-F5344CB8AC3E}">
        <p14:creationId xmlns:p14="http://schemas.microsoft.com/office/powerpoint/2010/main" val="34524230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Footer Placeholder 4"/>
          <p:cNvSpPr>
            <a:spLocks noGrp="1"/>
          </p:cNvSpPr>
          <p:nvPr>
            <p:ph type="ftr" sz="quarter" idx="10"/>
          </p:nvPr>
        </p:nvSpPr>
        <p:spPr>
          <a:xfrm>
            <a:off x="0" y="6550025"/>
            <a:ext cx="2895600" cy="307975"/>
          </a:xfrm>
          <a:prstGeom prst="rect">
            <a:avLst/>
          </a:prstGeom>
        </p:spPr>
        <p:txBody>
          <a:bodyPr/>
          <a:lstStyle>
            <a:lvl1pPr>
              <a:defRPr/>
            </a:lvl1pPr>
          </a:lstStyle>
          <a:p>
            <a:endParaRPr lang="en-US" altLang="en-US"/>
          </a:p>
        </p:txBody>
      </p:sp>
      <p:sp>
        <p:nvSpPr>
          <p:cNvPr id="6" name="Slide Number Placeholder 5"/>
          <p:cNvSpPr>
            <a:spLocks noGrp="1"/>
          </p:cNvSpPr>
          <p:nvPr>
            <p:ph type="sldNum" sz="quarter" idx="11"/>
          </p:nvPr>
        </p:nvSpPr>
        <p:spPr/>
        <p:txBody>
          <a:bodyPr/>
          <a:lstStyle>
            <a:lvl1pPr>
              <a:defRPr/>
            </a:lvl1pPr>
          </a:lstStyle>
          <a:p>
            <a:r>
              <a:rPr lang="en-US" altLang="en-US"/>
              <a:t>L07-</a:t>
            </a:r>
            <a:fld id="{EAD414C9-E0EA-4D5B-861B-1D50423F9297}" type="slidenum">
              <a:rPr lang="en-US" altLang="en-US"/>
              <a:pPr/>
              <a:t>‹#›</a:t>
            </a:fld>
            <a:endParaRPr lang="en-US" altLang="en-US"/>
          </a:p>
        </p:txBody>
      </p:sp>
    </p:spTree>
    <p:extLst>
      <p:ext uri="{BB962C8B-B14F-4D97-AF65-F5344CB8AC3E}">
        <p14:creationId xmlns:p14="http://schemas.microsoft.com/office/powerpoint/2010/main" val="34502322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a:xfrm>
            <a:off x="0" y="6550025"/>
            <a:ext cx="2895600" cy="307975"/>
          </a:xfrm>
          <a:prstGeom prst="rect">
            <a:avLst/>
          </a:prstGeom>
        </p:spPr>
        <p:txBody>
          <a:bodyPr/>
          <a:lstStyle>
            <a:lvl1pPr>
              <a:defRPr/>
            </a:lvl1pPr>
          </a:lstStyle>
          <a:p>
            <a:endParaRPr lang="en-US" altLang="en-US"/>
          </a:p>
        </p:txBody>
      </p:sp>
      <p:sp>
        <p:nvSpPr>
          <p:cNvPr id="5" name="Slide Number Placeholder 4"/>
          <p:cNvSpPr>
            <a:spLocks noGrp="1"/>
          </p:cNvSpPr>
          <p:nvPr>
            <p:ph type="sldNum" sz="quarter" idx="11"/>
          </p:nvPr>
        </p:nvSpPr>
        <p:spPr/>
        <p:txBody>
          <a:bodyPr/>
          <a:lstStyle>
            <a:lvl1pPr>
              <a:defRPr/>
            </a:lvl1pPr>
          </a:lstStyle>
          <a:p>
            <a:r>
              <a:rPr lang="en-US" altLang="en-US"/>
              <a:t>L07-</a:t>
            </a:r>
            <a:fld id="{283CAF70-13A6-4E95-9740-2650CFA1DBCD}" type="slidenum">
              <a:rPr lang="en-US" altLang="en-US"/>
              <a:pPr/>
              <a:t>‹#›</a:t>
            </a:fld>
            <a:endParaRPr lang="en-US" altLang="en-US"/>
          </a:p>
        </p:txBody>
      </p:sp>
    </p:spTree>
    <p:extLst>
      <p:ext uri="{BB962C8B-B14F-4D97-AF65-F5344CB8AC3E}">
        <p14:creationId xmlns:p14="http://schemas.microsoft.com/office/powerpoint/2010/main" val="243595794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Footer Placeholder 3"/>
          <p:cNvSpPr>
            <a:spLocks noGrp="1"/>
          </p:cNvSpPr>
          <p:nvPr>
            <p:ph type="ftr" sz="quarter" idx="10"/>
          </p:nvPr>
        </p:nvSpPr>
        <p:spPr>
          <a:xfrm>
            <a:off x="0" y="6550025"/>
            <a:ext cx="2895600" cy="307975"/>
          </a:xfrm>
          <a:prstGeom prst="rect">
            <a:avLst/>
          </a:prstGeom>
        </p:spPr>
        <p:txBody>
          <a:bodyPr/>
          <a:lstStyle>
            <a:lvl1pPr>
              <a:defRPr/>
            </a:lvl1pPr>
          </a:lstStyle>
          <a:p>
            <a:endParaRPr lang="en-US" altLang="en-US"/>
          </a:p>
        </p:txBody>
      </p:sp>
      <p:sp>
        <p:nvSpPr>
          <p:cNvPr id="5" name="Slide Number Placeholder 4"/>
          <p:cNvSpPr>
            <a:spLocks noGrp="1"/>
          </p:cNvSpPr>
          <p:nvPr>
            <p:ph type="sldNum" sz="quarter" idx="11"/>
          </p:nvPr>
        </p:nvSpPr>
        <p:spPr/>
        <p:txBody>
          <a:bodyPr/>
          <a:lstStyle>
            <a:lvl1pPr>
              <a:defRPr/>
            </a:lvl1pPr>
          </a:lstStyle>
          <a:p>
            <a:r>
              <a:rPr lang="en-US" altLang="en-US"/>
              <a:t>L07-</a:t>
            </a:r>
            <a:fld id="{12DCDC05-4D2F-4E5A-8B3F-B5DB13E0C7D3}" type="slidenum">
              <a:rPr lang="en-US" altLang="en-US"/>
              <a:pPr/>
              <a:t>‹#›</a:t>
            </a:fld>
            <a:endParaRPr lang="en-US" altLang="en-US"/>
          </a:p>
        </p:txBody>
      </p:sp>
    </p:spTree>
    <p:extLst>
      <p:ext uri="{BB962C8B-B14F-4D97-AF65-F5344CB8AC3E}">
        <p14:creationId xmlns:p14="http://schemas.microsoft.com/office/powerpoint/2010/main" val="26126045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685800" y="609600"/>
            <a:ext cx="7772400" cy="54864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Footer Placeholder 2"/>
          <p:cNvSpPr>
            <a:spLocks noGrp="1"/>
          </p:cNvSpPr>
          <p:nvPr>
            <p:ph type="ftr" sz="quarter" idx="10"/>
          </p:nvPr>
        </p:nvSpPr>
        <p:spPr>
          <a:xfrm>
            <a:off x="0" y="6550025"/>
            <a:ext cx="2895600" cy="307975"/>
          </a:xfrm>
          <a:prstGeom prst="rect">
            <a:avLst/>
          </a:prstGeom>
        </p:spPr>
        <p:txBody>
          <a:bodyPr/>
          <a:lstStyle>
            <a:lvl1pPr>
              <a:defRPr/>
            </a:lvl1pPr>
          </a:lstStyle>
          <a:p>
            <a:endParaRPr lang="en-US" altLang="en-US"/>
          </a:p>
        </p:txBody>
      </p:sp>
      <p:sp>
        <p:nvSpPr>
          <p:cNvPr id="4" name="Slide Number Placeholder 3"/>
          <p:cNvSpPr>
            <a:spLocks noGrp="1"/>
          </p:cNvSpPr>
          <p:nvPr>
            <p:ph type="sldNum" sz="quarter" idx="11"/>
          </p:nvPr>
        </p:nvSpPr>
        <p:spPr>
          <a:xfrm>
            <a:off x="7239000" y="6400800"/>
            <a:ext cx="1905000" cy="457200"/>
          </a:xfrm>
        </p:spPr>
        <p:txBody>
          <a:bodyPr/>
          <a:lstStyle>
            <a:lvl1pPr>
              <a:defRPr/>
            </a:lvl1pPr>
          </a:lstStyle>
          <a:p>
            <a:r>
              <a:rPr lang="en-US" altLang="en-US"/>
              <a:t>L07-</a:t>
            </a:r>
            <a:fld id="{7A37302F-AFBF-4FC2-AE2B-F95485EB6FBE}" type="slidenum">
              <a:rPr lang="en-US" altLang="en-US"/>
              <a:pPr/>
              <a:t>‹#›</a:t>
            </a:fld>
            <a:endParaRPr lang="en-US" altLang="en-US"/>
          </a:p>
        </p:txBody>
      </p:sp>
    </p:spTree>
    <p:extLst>
      <p:ext uri="{BB962C8B-B14F-4D97-AF65-F5344CB8AC3E}">
        <p14:creationId xmlns:p14="http://schemas.microsoft.com/office/powerpoint/2010/main" val="264644356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685800" y="609600"/>
            <a:ext cx="7772400" cy="1143000"/>
          </a:xfrm>
        </p:spPr>
        <p:txBody>
          <a:bodyPr/>
          <a:lstStyle/>
          <a:p>
            <a:r>
              <a:rPr lang="en-US"/>
              <a:t>Click to edit Master title style</a:t>
            </a:r>
          </a:p>
        </p:txBody>
      </p:sp>
      <p:sp>
        <p:nvSpPr>
          <p:cNvPr id="3" name="Content Placeholder 2"/>
          <p:cNvSpPr>
            <a:spLocks noGrp="1"/>
          </p:cNvSpPr>
          <p:nvPr>
            <p:ph sz="quarter" idx="1"/>
          </p:nvPr>
        </p:nvSpPr>
        <p:spPr>
          <a:xfrm>
            <a:off x="685800" y="19812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9812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685800" y="41148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8200" y="4114800"/>
            <a:ext cx="3810000" cy="1981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Footer Placeholder 6"/>
          <p:cNvSpPr>
            <a:spLocks noGrp="1"/>
          </p:cNvSpPr>
          <p:nvPr>
            <p:ph type="ftr" sz="quarter" idx="10"/>
          </p:nvPr>
        </p:nvSpPr>
        <p:spPr>
          <a:xfrm>
            <a:off x="0" y="6550025"/>
            <a:ext cx="2895600" cy="307975"/>
          </a:xfrm>
          <a:prstGeom prst="rect">
            <a:avLst/>
          </a:prstGeom>
        </p:spPr>
        <p:txBody>
          <a:bodyPr/>
          <a:lstStyle>
            <a:lvl1pPr>
              <a:defRPr/>
            </a:lvl1pPr>
          </a:lstStyle>
          <a:p>
            <a:endParaRPr lang="en-US" altLang="en-US"/>
          </a:p>
        </p:txBody>
      </p:sp>
      <p:sp>
        <p:nvSpPr>
          <p:cNvPr id="8" name="Slide Number Placeholder 7"/>
          <p:cNvSpPr>
            <a:spLocks noGrp="1"/>
          </p:cNvSpPr>
          <p:nvPr>
            <p:ph type="sldNum" sz="quarter" idx="11"/>
          </p:nvPr>
        </p:nvSpPr>
        <p:spPr>
          <a:xfrm>
            <a:off x="7239000" y="6400800"/>
            <a:ext cx="1905000" cy="457200"/>
          </a:xfrm>
        </p:spPr>
        <p:txBody>
          <a:bodyPr/>
          <a:lstStyle>
            <a:lvl1pPr>
              <a:defRPr/>
            </a:lvl1pPr>
          </a:lstStyle>
          <a:p>
            <a:r>
              <a:rPr lang="en-US" altLang="en-US"/>
              <a:t>L07-</a:t>
            </a:r>
            <a:fld id="{AFF3B985-F7F2-4555-A102-14904FF300B5}" type="slidenum">
              <a:rPr lang="en-US" altLang="en-US"/>
              <a:pPr/>
              <a:t>‹#›</a:t>
            </a:fld>
            <a:endParaRPr lang="en-US" altLang="en-US"/>
          </a:p>
        </p:txBody>
      </p:sp>
    </p:spTree>
    <p:extLst>
      <p:ext uri="{BB962C8B-B14F-4D97-AF65-F5344CB8AC3E}">
        <p14:creationId xmlns:p14="http://schemas.microsoft.com/office/powerpoint/2010/main" val="159497017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242779265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180171920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32128242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825625"/>
            <a:ext cx="386715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4414138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11573009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360912680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227461296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95066036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4272053255"/>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19881764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628650" y="365125"/>
            <a:ext cx="57626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382256473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15331423"/>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800" b="1"/>
            </a:lvl1pPr>
          </a:lstStyle>
          <a:p>
            <a:r>
              <a:rPr lang="en-US" dirty="0"/>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136794118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
        <p:nvSpPr>
          <p:cNvPr id="5" name="Slide Number Placeholder 6"/>
          <p:cNvSpPr>
            <a:spLocks noGrp="1"/>
          </p:cNvSpPr>
          <p:nvPr>
            <p:ph type="sldNum" sz="quarter" idx="4"/>
          </p:nvPr>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lvl1pPr algn="ctr">
              <a:defRPr sz="2200">
                <a:solidFill>
                  <a:srgbClr val="66FF33"/>
                </a:solidFill>
              </a:defRPr>
            </a:lvl1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158999622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Content with Caption">
    <p:spTree>
      <p:nvGrpSpPr>
        <p:cNvPr id="1" name=""/>
        <p:cNvGrpSpPr/>
        <p:nvPr/>
      </p:nvGrpSpPr>
      <p:grpSpPr>
        <a:xfrm>
          <a:off x="0" y="0"/>
          <a:ext cx="0" cy="0"/>
          <a:chOff x="0" y="0"/>
          <a:chExt cx="0" cy="0"/>
        </a:xfrm>
      </p:grpSpPr>
      <p:sp>
        <p:nvSpPr>
          <p:cNvPr id="4" name="Slide Number Placeholder 6"/>
          <p:cNvSpPr>
            <a:spLocks noGrp="1"/>
          </p:cNvSpPr>
          <p:nvPr>
            <p:ph type="sldNum" sz="quarter" idx="4"/>
          </p:nvPr>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lvl1pPr algn="ctr">
              <a:defRPr sz="2200">
                <a:solidFill>
                  <a:srgbClr val="66FF33"/>
                </a:solidFill>
              </a:defRPr>
            </a:lvl1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343482248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5028441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800" b="1"/>
            </a:lvl1pPr>
          </a:lstStyle>
          <a:p>
            <a:r>
              <a:rPr lang="en-US" dirty="0"/>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8334434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369681487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_Content with Caption">
    <p:spTree>
      <p:nvGrpSpPr>
        <p:cNvPr id="1" name=""/>
        <p:cNvGrpSpPr/>
        <p:nvPr/>
      </p:nvGrpSpPr>
      <p:grpSpPr>
        <a:xfrm>
          <a:off x="0" y="0"/>
          <a:ext cx="0" cy="0"/>
          <a:chOff x="0" y="0"/>
          <a:chExt cx="0" cy="0"/>
        </a:xfrm>
      </p:grpSpPr>
    </p:spTree>
    <p:extLst>
      <p:ext uri="{BB962C8B-B14F-4D97-AF65-F5344CB8AC3E}">
        <p14:creationId xmlns:p14="http://schemas.microsoft.com/office/powerpoint/2010/main" val="961289779"/>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solidFill>
                  <a:srgbClr val="66FF33"/>
                </a:solidFill>
                <a:latin typeface="+mn-lt"/>
              </a:defRPr>
            </a:lvl1pPr>
          </a:lstStyle>
          <a:p>
            <a:r>
              <a:rPr lang="en-US"/>
              <a:t>Click to edit Master title style</a:t>
            </a:r>
          </a:p>
        </p:txBody>
      </p:sp>
    </p:spTree>
    <p:extLst>
      <p:ext uri="{BB962C8B-B14F-4D97-AF65-F5344CB8AC3E}">
        <p14:creationId xmlns:p14="http://schemas.microsoft.com/office/powerpoint/2010/main" val="369248799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theme" Target="../theme/theme2.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slideLayout" Target="../slideLayouts/slideLayout24.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7.xml"/><Relationship Id="rId2" Type="http://schemas.openxmlformats.org/officeDocument/2006/relationships/slideLayout" Target="../slideLayouts/slideLayout26.xml"/><Relationship Id="rId1" Type="http://schemas.openxmlformats.org/officeDocument/2006/relationships/slideLayout" Target="../slideLayouts/slideLayout25.xml"/><Relationship Id="rId5" Type="http://schemas.openxmlformats.org/officeDocument/2006/relationships/theme" Target="../theme/theme3.xml"/><Relationship Id="rId4" Type="http://schemas.openxmlformats.org/officeDocument/2006/relationships/slideLayout" Target="../slideLayouts/slideLayout28.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31.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theme" Target="../theme/theme4.xml"/><Relationship Id="rId5" Type="http://schemas.openxmlformats.org/officeDocument/2006/relationships/slideLayout" Target="../slideLayouts/slideLayout33.xml"/><Relationship Id="rId4" Type="http://schemas.openxmlformats.org/officeDocument/2006/relationships/slideLayout" Target="../slideLayouts/slideLayout3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030" name="Rectangle 6"/>
          <p:cNvSpPr>
            <a:spLocks noGrp="1" noChangeArrowheads="1"/>
          </p:cNvSpPr>
          <p:nvPr>
            <p:ph type="sldNum" sz="quarter" idx="4"/>
          </p:nvPr>
        </p:nvSpPr>
        <p:spPr bwMode="auto">
          <a:xfrm>
            <a:off x="7239000" y="64008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a:solidFill>
                  <a:schemeClr val="tx1"/>
                </a:solidFill>
                <a:effectLst/>
              </a:defRPr>
            </a:lvl1pPr>
          </a:lstStyle>
          <a:p>
            <a:fld id="{025636A7-5EFE-4E13-80C5-F0B23B6044AB}" type="slidenum">
              <a:rPr lang="en-US" altLang="en-US" smtClean="0"/>
              <a:pPr/>
              <a:t>‹#›</a:t>
            </a:fld>
            <a:endParaRPr lang="en-US" altLang="en-US" dirty="0"/>
          </a:p>
        </p:txBody>
      </p:sp>
    </p:spTree>
  </p:cSld>
  <p:clrMap bg1="dk2" tx1="lt1" bg2="dk1"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ctr" rtl="0" fontAlgn="base">
        <a:spcBef>
          <a:spcPct val="0"/>
        </a:spcBef>
        <a:spcAft>
          <a:spcPct val="0"/>
        </a:spcAft>
        <a:defRPr sz="4400" b="1" kern="1200">
          <a:solidFill>
            <a:srgbClr val="EBD189"/>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p:titleStyle>
    <p:bodyStyle>
      <a:lvl1pPr marL="342900" indent="-342900" algn="l" rtl="0" fontAlgn="base">
        <a:spcBef>
          <a:spcPct val="20000"/>
        </a:spcBef>
        <a:spcAft>
          <a:spcPct val="0"/>
        </a:spcAft>
        <a:buChar char="•"/>
        <a:defRPr sz="3600" kern="1200">
          <a:solidFill>
            <a:srgbClr val="FFF2B1"/>
          </a:solidFill>
          <a:effectLst>
            <a:outerShdw blurRad="38100" dist="38100" dir="2700000" algn="tl">
              <a:srgbClr val="000000"/>
            </a:outerShdw>
          </a:effectLst>
          <a:latin typeface="+mn-lt"/>
          <a:ea typeface="+mn-ea"/>
          <a:cs typeface="+mn-cs"/>
        </a:defRPr>
      </a:lvl1pPr>
      <a:lvl2pPr marL="742950" indent="-285750" algn="l" rtl="0" fontAlgn="base">
        <a:spcBef>
          <a:spcPct val="20000"/>
        </a:spcBef>
        <a:spcAft>
          <a:spcPct val="0"/>
        </a:spcAft>
        <a:buChar char="–"/>
        <a:defRPr sz="2800" kern="1200">
          <a:solidFill>
            <a:srgbClr val="FFFFFF"/>
          </a:solidFill>
          <a:effectLst>
            <a:outerShdw blurRad="38100" dist="38100" dir="2700000" algn="tl">
              <a:srgbClr val="000000"/>
            </a:outerShdw>
          </a:effectLst>
          <a:latin typeface="+mn-lt"/>
          <a:ea typeface="+mn-ea"/>
          <a:cs typeface="+mn-cs"/>
        </a:defRPr>
      </a:lvl2pPr>
      <a:lvl3pPr marL="1143000" indent="-228600" algn="l" rtl="0" fontAlgn="base">
        <a:spcBef>
          <a:spcPct val="20000"/>
        </a:spcBef>
        <a:spcAft>
          <a:spcPct val="0"/>
        </a:spcAft>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fontAlgn="base">
        <a:spcBef>
          <a:spcPct val="20000"/>
        </a:spcBef>
        <a:spcAft>
          <a:spcPct val="0"/>
        </a:spcAft>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fontAlgn="base">
        <a:spcBef>
          <a:spcPct val="20000"/>
        </a:spcBef>
        <a:spcAft>
          <a:spcPct val="0"/>
        </a:spcAft>
        <a:buChar char="»"/>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2909774375"/>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7" r:id="rId5"/>
    <p:sldLayoutId id="2147483668" r:id="rId6"/>
    <p:sldLayoutId id="2147483669" r:id="rId7"/>
    <p:sldLayoutId id="2147483670" r:id="rId8"/>
    <p:sldLayoutId id="2147483671" r:id="rId9"/>
    <p:sldLayoutId id="2147483672" r:id="rId10"/>
    <p:sldLayoutId id="2147483673"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099"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1342808516"/>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Lst>
  <p:hf hdr="0" ftr="0" dt="0"/>
  <p:txStyles>
    <p:titleStyle>
      <a:lvl1pPr algn="ctr" defTabSz="457200" rtl="0" eaLnBrk="0" fontAlgn="base" hangingPunct="0">
        <a:spcBef>
          <a:spcPct val="0"/>
        </a:spcBef>
        <a:spcAft>
          <a:spcPct val="0"/>
        </a:spcAft>
        <a:defRPr sz="4400" kern="1200">
          <a:solidFill>
            <a:srgbClr val="504C4C"/>
          </a:solidFill>
          <a:latin typeface="+mj-lt"/>
          <a:ea typeface="+mj-ea"/>
          <a:cs typeface="+mj-cs"/>
        </a:defRPr>
      </a:lvl1pPr>
      <a:lvl2pPr algn="ctr" defTabSz="457200" rtl="0" eaLnBrk="0" fontAlgn="base" hangingPunct="0">
        <a:spcBef>
          <a:spcPct val="0"/>
        </a:spcBef>
        <a:spcAft>
          <a:spcPct val="0"/>
        </a:spcAft>
        <a:defRPr sz="4400">
          <a:solidFill>
            <a:srgbClr val="504C4C"/>
          </a:solidFill>
          <a:latin typeface="Calibri" pitchFamily="34" charset="0"/>
        </a:defRPr>
      </a:lvl2pPr>
      <a:lvl3pPr algn="ctr" defTabSz="457200" rtl="0" eaLnBrk="0" fontAlgn="base" hangingPunct="0">
        <a:spcBef>
          <a:spcPct val="0"/>
        </a:spcBef>
        <a:spcAft>
          <a:spcPct val="0"/>
        </a:spcAft>
        <a:defRPr sz="4400">
          <a:solidFill>
            <a:srgbClr val="504C4C"/>
          </a:solidFill>
          <a:latin typeface="Calibri" pitchFamily="34" charset="0"/>
        </a:defRPr>
      </a:lvl3pPr>
      <a:lvl4pPr algn="ctr" defTabSz="457200" rtl="0" eaLnBrk="0" fontAlgn="base" hangingPunct="0">
        <a:spcBef>
          <a:spcPct val="0"/>
        </a:spcBef>
        <a:spcAft>
          <a:spcPct val="0"/>
        </a:spcAft>
        <a:defRPr sz="4400">
          <a:solidFill>
            <a:srgbClr val="504C4C"/>
          </a:solidFill>
          <a:latin typeface="Calibri" pitchFamily="34" charset="0"/>
        </a:defRPr>
      </a:lvl4pPr>
      <a:lvl5pPr algn="ctr" defTabSz="457200" rtl="0" eaLnBrk="0" fontAlgn="base" hangingPunct="0">
        <a:spcBef>
          <a:spcPct val="0"/>
        </a:spcBef>
        <a:spcAft>
          <a:spcPct val="0"/>
        </a:spcAft>
        <a:defRPr sz="4400">
          <a:solidFill>
            <a:srgbClr val="504C4C"/>
          </a:solidFill>
          <a:latin typeface="Calibri" pitchFamily="34" charset="0"/>
        </a:defRPr>
      </a:lvl5pPr>
      <a:lvl6pPr marL="457200" algn="ctr" defTabSz="457200" rtl="0" fontAlgn="base">
        <a:spcBef>
          <a:spcPct val="0"/>
        </a:spcBef>
        <a:spcAft>
          <a:spcPct val="0"/>
        </a:spcAft>
        <a:defRPr sz="4400">
          <a:solidFill>
            <a:srgbClr val="504C4C"/>
          </a:solidFill>
          <a:latin typeface="Calibri" pitchFamily="34" charset="0"/>
        </a:defRPr>
      </a:lvl6pPr>
      <a:lvl7pPr marL="914400" algn="ctr" defTabSz="457200" rtl="0" fontAlgn="base">
        <a:spcBef>
          <a:spcPct val="0"/>
        </a:spcBef>
        <a:spcAft>
          <a:spcPct val="0"/>
        </a:spcAft>
        <a:defRPr sz="4400">
          <a:solidFill>
            <a:srgbClr val="504C4C"/>
          </a:solidFill>
          <a:latin typeface="Calibri" pitchFamily="34" charset="0"/>
        </a:defRPr>
      </a:lvl7pPr>
      <a:lvl8pPr marL="1371600" algn="ctr" defTabSz="457200" rtl="0" fontAlgn="base">
        <a:spcBef>
          <a:spcPct val="0"/>
        </a:spcBef>
        <a:spcAft>
          <a:spcPct val="0"/>
        </a:spcAft>
        <a:defRPr sz="4400">
          <a:solidFill>
            <a:srgbClr val="504C4C"/>
          </a:solidFill>
          <a:latin typeface="Calibri" pitchFamily="34" charset="0"/>
        </a:defRPr>
      </a:lvl8pPr>
      <a:lvl9pPr marL="1828800" algn="ctr" defTabSz="457200" rtl="0" fontAlgn="base">
        <a:spcBef>
          <a:spcPct val="0"/>
        </a:spcBef>
        <a:spcAft>
          <a:spcPct val="0"/>
        </a:spcAft>
        <a:defRPr sz="4400">
          <a:solidFill>
            <a:srgbClr val="504C4C"/>
          </a:solidFill>
          <a:latin typeface="Calibri" pitchFamily="34" charset="0"/>
        </a:defRPr>
      </a:lvl9pPr>
    </p:titleStyle>
    <p:bodyStyle>
      <a:lvl1pPr marL="342900" indent="-342900" algn="l" defTabSz="457200" rtl="0" eaLnBrk="0" fontAlgn="base" hangingPunct="0">
        <a:spcBef>
          <a:spcPct val="20000"/>
        </a:spcBef>
        <a:spcAft>
          <a:spcPct val="0"/>
        </a:spcAft>
        <a:buClr>
          <a:srgbClr val="1F9FAF"/>
        </a:buClr>
        <a:buFont typeface="Arial" charset="0"/>
        <a:buChar char="•"/>
        <a:defRPr sz="3200" kern="1200">
          <a:solidFill>
            <a:srgbClr val="504C4C"/>
          </a:solidFill>
          <a:latin typeface="+mn-lt"/>
          <a:ea typeface="+mn-ea"/>
          <a:cs typeface="+mn-cs"/>
        </a:defRPr>
      </a:lvl1pPr>
      <a:lvl2pPr marL="742950" indent="-285750" algn="l" defTabSz="457200" rtl="0" eaLnBrk="0" fontAlgn="base" hangingPunct="0">
        <a:spcBef>
          <a:spcPct val="20000"/>
        </a:spcBef>
        <a:spcAft>
          <a:spcPct val="0"/>
        </a:spcAft>
        <a:buClr>
          <a:schemeClr val="accent2"/>
        </a:buClr>
        <a:buFont typeface="Arial" charset="0"/>
        <a:buChar char="–"/>
        <a:defRPr sz="2800" kern="1200">
          <a:solidFill>
            <a:srgbClr val="504C4C"/>
          </a:solidFill>
          <a:latin typeface="+mn-lt"/>
          <a:ea typeface="ＭＳ Ｐゴシック" charset="-128"/>
          <a:cs typeface="+mn-cs"/>
        </a:defRPr>
      </a:lvl2pPr>
      <a:lvl3pPr marL="1143000" indent="-228600" algn="l" defTabSz="457200" rtl="0" eaLnBrk="0" fontAlgn="base" hangingPunct="0">
        <a:spcBef>
          <a:spcPct val="20000"/>
        </a:spcBef>
        <a:spcAft>
          <a:spcPct val="0"/>
        </a:spcAft>
        <a:buClr>
          <a:schemeClr val="accent1"/>
        </a:buClr>
        <a:buFont typeface="Arial" charset="0"/>
        <a:buChar char="•"/>
        <a:defRPr sz="2400" kern="1200">
          <a:solidFill>
            <a:srgbClr val="504C4C"/>
          </a:solidFill>
          <a:latin typeface="+mn-lt"/>
          <a:ea typeface="ＭＳ Ｐゴシック" charset="-128"/>
          <a:cs typeface="+mn-cs"/>
        </a:defRPr>
      </a:lvl3pPr>
      <a:lvl4pPr marL="1600200" indent="-228600" algn="l" defTabSz="457200" rtl="0" eaLnBrk="0" fontAlgn="base" hangingPunct="0">
        <a:spcBef>
          <a:spcPct val="20000"/>
        </a:spcBef>
        <a:spcAft>
          <a:spcPct val="0"/>
        </a:spcAft>
        <a:buClr>
          <a:srgbClr val="9A0A54"/>
        </a:buClr>
        <a:buFont typeface="Arial" charset="0"/>
        <a:buChar char="–"/>
        <a:defRPr sz="2000" kern="1200">
          <a:solidFill>
            <a:srgbClr val="504C4C"/>
          </a:solidFill>
          <a:latin typeface="+mn-lt"/>
          <a:ea typeface="ＭＳ Ｐゴシック" charset="-128"/>
          <a:cs typeface="+mn-cs"/>
        </a:defRPr>
      </a:lvl4pPr>
      <a:lvl5pPr marL="2057400" indent="-228600" algn="l" defTabSz="457200" rtl="0" eaLnBrk="0" fontAlgn="base" hangingPunct="0">
        <a:spcBef>
          <a:spcPct val="20000"/>
        </a:spcBef>
        <a:spcAft>
          <a:spcPct val="0"/>
        </a:spcAft>
        <a:buClr>
          <a:srgbClr val="16602D"/>
        </a:buClr>
        <a:buFont typeface="Arial" charset="0"/>
        <a:buChar char="»"/>
        <a:defRPr sz="2000" kern="1200">
          <a:solidFill>
            <a:srgbClr val="504C4C"/>
          </a:solidFill>
          <a:latin typeface="+mn-lt"/>
          <a:ea typeface="ＭＳ Ｐゴシック"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4099"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 name="Slide Number Placeholder 6"/>
          <p:cNvSpPr txBox="1">
            <a:spLocks/>
          </p:cNvSpPr>
          <p:nvPr userDrawn="1"/>
        </p:nvSpPr>
        <p:spPr>
          <a:xfrm>
            <a:off x="0" y="6435173"/>
            <a:ext cx="2324275" cy="365125"/>
          </a:xfrm>
          <a:prstGeom prst="rect">
            <a:avLst/>
          </a:prstGeom>
        </p:spPr>
        <p:txBody>
          <a:bodyPr vert="horz" wrap="square" lIns="91440" tIns="45720" rIns="91440" bIns="45720" numCol="1" anchor="t" anchorCtr="0" compatLnSpc="1">
            <a:prstTxWarp prst="textNoShape">
              <a:avLst/>
            </a:prstTxWarp>
          </a:bodyPr>
          <a:lstStyle>
            <a:defPPr>
              <a:defRPr lang="en-US"/>
            </a:defPPr>
            <a:lvl1pPr algn="ctr" rtl="0" fontAlgn="base">
              <a:spcBef>
                <a:spcPct val="0"/>
              </a:spcBef>
              <a:spcAft>
                <a:spcPct val="0"/>
              </a:spcAft>
              <a:defRPr sz="2200" kern="1200">
                <a:solidFill>
                  <a:srgbClr val="66FF33"/>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algn="l"/>
            <a:fld id="{A2C952A5-9C6C-D843-ABE6-91C8FE848B72}" type="slidenum">
              <a:rPr lang="en-US" smtClean="0"/>
              <a:pPr algn="l"/>
              <a:t>‹#›</a:t>
            </a:fld>
            <a:endParaRPr lang="en-US" dirty="0"/>
          </a:p>
        </p:txBody>
      </p:sp>
    </p:spTree>
    <p:extLst>
      <p:ext uri="{BB962C8B-B14F-4D97-AF65-F5344CB8AC3E}">
        <p14:creationId xmlns:p14="http://schemas.microsoft.com/office/powerpoint/2010/main" val="2472313980"/>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Lst>
  <p:hf hdr="0" ftr="0" dt="0"/>
  <p:txStyles>
    <p:titleStyle>
      <a:lvl1pPr algn="ctr" defTabSz="457200" rtl="0" eaLnBrk="0" fontAlgn="base" hangingPunct="0">
        <a:spcBef>
          <a:spcPct val="0"/>
        </a:spcBef>
        <a:spcAft>
          <a:spcPct val="0"/>
        </a:spcAft>
        <a:defRPr sz="4400" kern="1200">
          <a:solidFill>
            <a:srgbClr val="504C4C"/>
          </a:solidFill>
          <a:latin typeface="+mj-lt"/>
          <a:ea typeface="+mj-ea"/>
          <a:cs typeface="+mj-cs"/>
        </a:defRPr>
      </a:lvl1pPr>
      <a:lvl2pPr algn="ctr" defTabSz="457200" rtl="0" eaLnBrk="0" fontAlgn="base" hangingPunct="0">
        <a:spcBef>
          <a:spcPct val="0"/>
        </a:spcBef>
        <a:spcAft>
          <a:spcPct val="0"/>
        </a:spcAft>
        <a:defRPr sz="4400">
          <a:solidFill>
            <a:srgbClr val="504C4C"/>
          </a:solidFill>
          <a:latin typeface="Calibri" pitchFamily="34" charset="0"/>
        </a:defRPr>
      </a:lvl2pPr>
      <a:lvl3pPr algn="ctr" defTabSz="457200" rtl="0" eaLnBrk="0" fontAlgn="base" hangingPunct="0">
        <a:spcBef>
          <a:spcPct val="0"/>
        </a:spcBef>
        <a:spcAft>
          <a:spcPct val="0"/>
        </a:spcAft>
        <a:defRPr sz="4400">
          <a:solidFill>
            <a:srgbClr val="504C4C"/>
          </a:solidFill>
          <a:latin typeface="Calibri" pitchFamily="34" charset="0"/>
        </a:defRPr>
      </a:lvl3pPr>
      <a:lvl4pPr algn="ctr" defTabSz="457200" rtl="0" eaLnBrk="0" fontAlgn="base" hangingPunct="0">
        <a:spcBef>
          <a:spcPct val="0"/>
        </a:spcBef>
        <a:spcAft>
          <a:spcPct val="0"/>
        </a:spcAft>
        <a:defRPr sz="4400">
          <a:solidFill>
            <a:srgbClr val="504C4C"/>
          </a:solidFill>
          <a:latin typeface="Calibri" pitchFamily="34" charset="0"/>
        </a:defRPr>
      </a:lvl4pPr>
      <a:lvl5pPr algn="ctr" defTabSz="457200" rtl="0" eaLnBrk="0" fontAlgn="base" hangingPunct="0">
        <a:spcBef>
          <a:spcPct val="0"/>
        </a:spcBef>
        <a:spcAft>
          <a:spcPct val="0"/>
        </a:spcAft>
        <a:defRPr sz="4400">
          <a:solidFill>
            <a:srgbClr val="504C4C"/>
          </a:solidFill>
          <a:latin typeface="Calibri" pitchFamily="34" charset="0"/>
        </a:defRPr>
      </a:lvl5pPr>
      <a:lvl6pPr marL="457200" algn="ctr" defTabSz="457200" rtl="0" fontAlgn="base">
        <a:spcBef>
          <a:spcPct val="0"/>
        </a:spcBef>
        <a:spcAft>
          <a:spcPct val="0"/>
        </a:spcAft>
        <a:defRPr sz="4400">
          <a:solidFill>
            <a:srgbClr val="504C4C"/>
          </a:solidFill>
          <a:latin typeface="Calibri" pitchFamily="34" charset="0"/>
        </a:defRPr>
      </a:lvl6pPr>
      <a:lvl7pPr marL="914400" algn="ctr" defTabSz="457200" rtl="0" fontAlgn="base">
        <a:spcBef>
          <a:spcPct val="0"/>
        </a:spcBef>
        <a:spcAft>
          <a:spcPct val="0"/>
        </a:spcAft>
        <a:defRPr sz="4400">
          <a:solidFill>
            <a:srgbClr val="504C4C"/>
          </a:solidFill>
          <a:latin typeface="Calibri" pitchFamily="34" charset="0"/>
        </a:defRPr>
      </a:lvl7pPr>
      <a:lvl8pPr marL="1371600" algn="ctr" defTabSz="457200" rtl="0" fontAlgn="base">
        <a:spcBef>
          <a:spcPct val="0"/>
        </a:spcBef>
        <a:spcAft>
          <a:spcPct val="0"/>
        </a:spcAft>
        <a:defRPr sz="4400">
          <a:solidFill>
            <a:srgbClr val="504C4C"/>
          </a:solidFill>
          <a:latin typeface="Calibri" pitchFamily="34" charset="0"/>
        </a:defRPr>
      </a:lvl8pPr>
      <a:lvl9pPr marL="1828800" algn="ctr" defTabSz="457200" rtl="0" fontAlgn="base">
        <a:spcBef>
          <a:spcPct val="0"/>
        </a:spcBef>
        <a:spcAft>
          <a:spcPct val="0"/>
        </a:spcAft>
        <a:defRPr sz="4400">
          <a:solidFill>
            <a:srgbClr val="504C4C"/>
          </a:solidFill>
          <a:latin typeface="Calibri" pitchFamily="34" charset="0"/>
        </a:defRPr>
      </a:lvl9pPr>
    </p:titleStyle>
    <p:bodyStyle>
      <a:lvl1pPr marL="342900" indent="-342900" algn="l" defTabSz="457200" rtl="0" eaLnBrk="0" fontAlgn="base" hangingPunct="0">
        <a:spcBef>
          <a:spcPct val="20000"/>
        </a:spcBef>
        <a:spcAft>
          <a:spcPct val="0"/>
        </a:spcAft>
        <a:buClr>
          <a:srgbClr val="1F9FAF"/>
        </a:buClr>
        <a:buFont typeface="Arial" charset="0"/>
        <a:buChar char="•"/>
        <a:defRPr sz="3200" kern="1200">
          <a:solidFill>
            <a:srgbClr val="504C4C"/>
          </a:solidFill>
          <a:latin typeface="+mn-lt"/>
          <a:ea typeface="+mn-ea"/>
          <a:cs typeface="+mn-cs"/>
        </a:defRPr>
      </a:lvl1pPr>
      <a:lvl2pPr marL="742950" indent="-285750" algn="l" defTabSz="457200" rtl="0" eaLnBrk="0" fontAlgn="base" hangingPunct="0">
        <a:spcBef>
          <a:spcPct val="20000"/>
        </a:spcBef>
        <a:spcAft>
          <a:spcPct val="0"/>
        </a:spcAft>
        <a:buClr>
          <a:schemeClr val="accent2"/>
        </a:buClr>
        <a:buFont typeface="Arial" charset="0"/>
        <a:buChar char="–"/>
        <a:defRPr sz="2800" kern="1200">
          <a:solidFill>
            <a:srgbClr val="504C4C"/>
          </a:solidFill>
          <a:latin typeface="+mn-lt"/>
          <a:ea typeface="ＭＳ Ｐゴシック" charset="-128"/>
          <a:cs typeface="+mn-cs"/>
        </a:defRPr>
      </a:lvl2pPr>
      <a:lvl3pPr marL="1143000" indent="-228600" algn="l" defTabSz="457200" rtl="0" eaLnBrk="0" fontAlgn="base" hangingPunct="0">
        <a:spcBef>
          <a:spcPct val="20000"/>
        </a:spcBef>
        <a:spcAft>
          <a:spcPct val="0"/>
        </a:spcAft>
        <a:buClr>
          <a:schemeClr val="accent1"/>
        </a:buClr>
        <a:buFont typeface="Arial" charset="0"/>
        <a:buChar char="•"/>
        <a:defRPr sz="2400" kern="1200">
          <a:solidFill>
            <a:srgbClr val="504C4C"/>
          </a:solidFill>
          <a:latin typeface="+mn-lt"/>
          <a:ea typeface="ＭＳ Ｐゴシック" charset="-128"/>
          <a:cs typeface="+mn-cs"/>
        </a:defRPr>
      </a:lvl3pPr>
      <a:lvl4pPr marL="1600200" indent="-228600" algn="l" defTabSz="457200" rtl="0" eaLnBrk="0" fontAlgn="base" hangingPunct="0">
        <a:spcBef>
          <a:spcPct val="20000"/>
        </a:spcBef>
        <a:spcAft>
          <a:spcPct val="0"/>
        </a:spcAft>
        <a:buClr>
          <a:srgbClr val="9A0A54"/>
        </a:buClr>
        <a:buFont typeface="Arial" charset="0"/>
        <a:buChar char="–"/>
        <a:defRPr sz="2000" kern="1200">
          <a:solidFill>
            <a:srgbClr val="504C4C"/>
          </a:solidFill>
          <a:latin typeface="+mn-lt"/>
          <a:ea typeface="ＭＳ Ｐゴシック" charset="-128"/>
          <a:cs typeface="+mn-cs"/>
        </a:defRPr>
      </a:lvl4pPr>
      <a:lvl5pPr marL="2057400" indent="-228600" algn="l" defTabSz="457200" rtl="0" eaLnBrk="0" fontAlgn="base" hangingPunct="0">
        <a:spcBef>
          <a:spcPct val="20000"/>
        </a:spcBef>
        <a:spcAft>
          <a:spcPct val="0"/>
        </a:spcAft>
        <a:buClr>
          <a:srgbClr val="16602D"/>
        </a:buClr>
        <a:buFont typeface="Arial" charset="0"/>
        <a:buChar char="»"/>
        <a:defRPr sz="2000" kern="1200">
          <a:solidFill>
            <a:srgbClr val="504C4C"/>
          </a:solidFill>
          <a:latin typeface="+mn-lt"/>
          <a:ea typeface="ＭＳ Ｐゴシック" charset="-128"/>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usic/David%20Helfgott/Rachmaninov-%20Piano%20Concerto%20-3,%20Four%20Preludes/01%20-%20Rachmaninov-%20Piano%20Concerto%20-3%20In%20D%20Minor,%20Op.%2030%20-%201.%20Allegro%20Ma%20Non%20Tanto.ra" TargetMode="External"/><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jpe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8.xml"/><Relationship Id="rId1" Type="http://schemas.openxmlformats.org/officeDocument/2006/relationships/slideLayout" Target="../slideLayouts/slideLayout25.xml"/><Relationship Id="rId5" Type="http://schemas.openxmlformats.org/officeDocument/2006/relationships/image" Target="../media/image13.jpeg"/><Relationship Id="rId4" Type="http://schemas.openxmlformats.org/officeDocument/2006/relationships/image" Target="../media/image12.jpeg"/></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emf"/><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9.xml"/><Relationship Id="rId1" Type="http://schemas.openxmlformats.org/officeDocument/2006/relationships/slideLayout" Target="../slideLayouts/slideLayout25.xml"/></Relationships>
</file>

<file path=ppt/slides/_rels/slide16.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0.xml"/><Relationship Id="rId1" Type="http://schemas.openxmlformats.org/officeDocument/2006/relationships/slideLayout" Target="../slideLayouts/slideLayout29.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11.xml"/><Relationship Id="rId1" Type="http://schemas.openxmlformats.org/officeDocument/2006/relationships/slideLayout" Target="../slideLayouts/slideLayout29.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2.xml"/><Relationship Id="rId1" Type="http://schemas.openxmlformats.org/officeDocument/2006/relationships/slideLayout" Target="../slideLayouts/slideLayout2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3.xml"/><Relationship Id="rId1" Type="http://schemas.openxmlformats.org/officeDocument/2006/relationships/slideLayout" Target="../slideLayouts/slideLayout29.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4.xml"/><Relationship Id="rId1" Type="http://schemas.openxmlformats.org/officeDocument/2006/relationships/slideLayout" Target="../slideLayouts/slideLayout29.xml"/></Relationships>
</file>

<file path=ppt/slides/_rels/slide2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5.xml"/><Relationship Id="rId1" Type="http://schemas.openxmlformats.org/officeDocument/2006/relationships/slideLayout" Target="../slideLayouts/slideLayout29.xml"/></Relationships>
</file>

<file path=ppt/slides/_rels/slide2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6.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slideLayout" Target="../slideLayouts/slideLayout6.xml"/><Relationship Id="rId4" Type="http://schemas.openxmlformats.org/officeDocument/2006/relationships/hyperlink" Target="../animations/0101_s_orbital.swf" TargetMode="External"/></Relationships>
</file>

<file path=ppt/slides/_rels/slide25.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17.xml"/><Relationship Id="rId1" Type="http://schemas.openxmlformats.org/officeDocument/2006/relationships/slideLayout" Target="../slideLayouts/slideLayout29.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18.xml"/><Relationship Id="rId1" Type="http://schemas.openxmlformats.org/officeDocument/2006/relationships/slideLayout" Target="../slideLayouts/slideLayout29.xml"/></Relationships>
</file>

<file path=ppt/slides/_rels/slide27.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9.xml"/><Relationship Id="rId1" Type="http://schemas.openxmlformats.org/officeDocument/2006/relationships/slideLayout" Target="../slideLayouts/slideLayout29.xml"/></Relationships>
</file>

<file path=ppt/slides/_rels/slide2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0.xml"/><Relationship Id="rId1" Type="http://schemas.openxmlformats.org/officeDocument/2006/relationships/slideLayout" Target="../slideLayouts/slideLayout29.xml"/><Relationship Id="rId4" Type="http://schemas.openxmlformats.org/officeDocument/2006/relationships/image" Target="../media/image29.png"/></Relationships>
</file>

<file path=ppt/slides/_rels/slide2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33.xml"/></Relationships>
</file>

<file path=ppt/slides/_rels/slide30.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notesSlide" Target="../notesSlides/notesSlide21.xml"/><Relationship Id="rId1" Type="http://schemas.openxmlformats.org/officeDocument/2006/relationships/slideLayout" Target="../slideLayouts/slideLayout29.xml"/><Relationship Id="rId4" Type="http://schemas.openxmlformats.org/officeDocument/2006/relationships/image" Target="../media/image32.jpeg"/></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9.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3.xml"/><Relationship Id="rId1" Type="http://schemas.openxmlformats.org/officeDocument/2006/relationships/slideLayout" Target="../slideLayouts/slideLayout4.xml"/><Relationship Id="rId5" Type="http://schemas.openxmlformats.org/officeDocument/2006/relationships/image" Target="../media/image37.jpeg"/><Relationship Id="rId4" Type="http://schemas.openxmlformats.org/officeDocument/2006/relationships/image" Target="../media/image36.png"/></Relationships>
</file>

<file path=ppt/slides/_rels/slide39.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4.xml"/><Relationship Id="rId1" Type="http://schemas.openxmlformats.org/officeDocument/2006/relationships/slideLayout" Target="../slideLayouts/slideLayout29.xml"/></Relationships>
</file>

<file path=ppt/slides/_rels/slide4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notesSlide" Target="../notesSlides/notesSlide25.xml"/><Relationship Id="rId1" Type="http://schemas.openxmlformats.org/officeDocument/2006/relationships/slideLayout" Target="../slideLayouts/slideLayout29.xml"/></Relationships>
</file>

<file path=ppt/slides/_rels/slide41.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6.xml"/><Relationship Id="rId1" Type="http://schemas.openxmlformats.org/officeDocument/2006/relationships/slideLayout" Target="../slideLayouts/slideLayout29.xml"/></Relationships>
</file>

<file path=ppt/slides/_rels/slide42.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notesSlide" Target="../notesSlides/notesSlide27.xml"/><Relationship Id="rId1" Type="http://schemas.openxmlformats.org/officeDocument/2006/relationships/slideLayout" Target="../slideLayouts/slideLayout29.xml"/></Relationships>
</file>

<file path=ppt/slides/_rels/slide43.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8.xml"/><Relationship Id="rId1" Type="http://schemas.openxmlformats.org/officeDocument/2006/relationships/slideLayout" Target="../slideLayouts/slideLayout4.xml"/></Relationships>
</file>

<file path=ppt/slides/_rels/slide45.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29.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notesSlide" Target="../notesSlides/notesSlide30.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hlinkClick r:id="rId3" action="ppaction://hlinkfile"/>
          </p:cNvPr>
          <p:cNvSpPr txBox="1"/>
          <p:nvPr/>
        </p:nvSpPr>
        <p:spPr>
          <a:xfrm>
            <a:off x="7977147" y="6549197"/>
            <a:ext cx="1143000" cy="276999"/>
          </a:xfrm>
          <a:prstGeom prst="rect">
            <a:avLst/>
          </a:prstGeom>
          <a:solidFill>
            <a:srgbClr val="000099"/>
          </a:solidFill>
        </p:spPr>
        <p:txBody>
          <a:bodyPr wrap="square" rtlCol="0">
            <a:spAutoFit/>
          </a:bodyPr>
          <a:lstStyle/>
          <a:p>
            <a:r>
              <a:rPr lang="en-US" sz="1200">
                <a:solidFill>
                  <a:srgbClr val="7030A0"/>
                </a:solidFill>
                <a:latin typeface="+mn-lt"/>
              </a:rPr>
              <a:t>Rachmaninov</a:t>
            </a:r>
          </a:p>
        </p:txBody>
      </p:sp>
      <p:sp>
        <p:nvSpPr>
          <p:cNvPr id="4" name="Text Box 4"/>
          <p:cNvSpPr txBox="1">
            <a:spLocks noChangeArrowheads="1"/>
          </p:cNvSpPr>
          <p:nvPr/>
        </p:nvSpPr>
        <p:spPr bwMode="auto">
          <a:xfrm>
            <a:off x="2974975" y="815975"/>
            <a:ext cx="1841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a:effectLst>
                <a:outerShdw blurRad="38100" dist="38100" dir="2700000" algn="tl">
                  <a:srgbClr val="000000"/>
                </a:outerShdw>
              </a:effectLst>
            </a:endParaRPr>
          </a:p>
        </p:txBody>
      </p:sp>
      <p:sp>
        <p:nvSpPr>
          <p:cNvPr id="6" name="Rectangle 5"/>
          <p:cNvSpPr txBox="1">
            <a:spLocks noChangeArrowheads="1"/>
          </p:cNvSpPr>
          <p:nvPr/>
        </p:nvSpPr>
        <p:spPr>
          <a:xfrm>
            <a:off x="685800" y="373111"/>
            <a:ext cx="7772400" cy="1143000"/>
          </a:xfrm>
          <a:prstGeom prst="rect">
            <a:avLst/>
          </a:prstGeom>
        </p:spPr>
        <p:txBody>
          <a:bodyPr/>
          <a:lstStyle>
            <a:lvl1pPr algn="ctr" rtl="0" fontAlgn="base">
              <a:spcBef>
                <a:spcPct val="0"/>
              </a:spcBef>
              <a:spcAft>
                <a:spcPct val="0"/>
              </a:spcAft>
              <a:defRPr sz="4400" b="1" kern="1200">
                <a:solidFill>
                  <a:srgbClr val="EBD189"/>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4000">
                <a:solidFill>
                  <a:srgbClr val="66FF33"/>
                </a:solidFill>
                <a:latin typeface="+mn-lt"/>
              </a:rPr>
              <a:t>Organic Chemistry:</a:t>
            </a:r>
            <a:br>
              <a:rPr lang="en-US" altLang="en-US" sz="4000">
                <a:solidFill>
                  <a:srgbClr val="66FF33"/>
                </a:solidFill>
                <a:latin typeface="+mn-lt"/>
              </a:rPr>
            </a:br>
            <a:r>
              <a:rPr lang="en-US" altLang="en-US" sz="4000">
                <a:solidFill>
                  <a:srgbClr val="66FF33"/>
                </a:solidFill>
                <a:latin typeface="+mn-lt"/>
              </a:rPr>
              <a:t>The Chemistry Of Carbon</a:t>
            </a:r>
          </a:p>
        </p:txBody>
      </p:sp>
      <p:pic>
        <p:nvPicPr>
          <p:cNvPr id="7" name="Picture 7" descr="CO1-Aurora_673620004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63717" y="2091866"/>
            <a:ext cx="6416566" cy="41559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9" name="Straight Connector 8"/>
          <p:cNvCxnSpPr/>
          <p:nvPr/>
        </p:nvCxnSpPr>
        <p:spPr bwMode="auto">
          <a:xfrm flipV="1">
            <a:off x="148492" y="1701402"/>
            <a:ext cx="8847016" cy="12123"/>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Slide Number Placeholder 9"/>
          <p:cNvSpPr>
            <a:spLocks noGrp="1"/>
          </p:cNvSpPr>
          <p:nvPr>
            <p:ph type="sldNum" sz="quarter" idx="11"/>
          </p:nvPr>
        </p:nvSpPr>
        <p:spPr/>
        <p:txBody>
          <a:bodyPr/>
          <a:lstStyle/>
          <a:p>
            <a:pPr algn="l"/>
            <a:fld id="{357EC104-7421-44F5-A1D9-5D861196B4E1}" type="slidenum">
              <a:rPr lang="en-US" altLang="en-US" smtClean="0"/>
              <a:pPr algn="l"/>
              <a:t>1</a:t>
            </a:fld>
            <a:endParaRPr lang="en-US" altLang="en-US" dirty="0"/>
          </a:p>
        </p:txBody>
      </p:sp>
    </p:spTree>
    <p:extLst>
      <p:ext uri="{BB962C8B-B14F-4D97-AF65-F5344CB8AC3E}">
        <p14:creationId xmlns:p14="http://schemas.microsoft.com/office/powerpoint/2010/main" val="374678617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1" name="WordArt 4"/>
          <p:cNvSpPr>
            <a:spLocks noChangeArrowheads="1" noChangeShapeType="1" noTextEdit="1"/>
          </p:cNvSpPr>
          <p:nvPr/>
        </p:nvSpPr>
        <p:spPr bwMode="auto">
          <a:xfrm>
            <a:off x="2566988" y="266700"/>
            <a:ext cx="3946525" cy="2212975"/>
          </a:xfrm>
          <a:prstGeom prst="rect">
            <a:avLst/>
          </a:prstGeom>
        </p:spPr>
        <p:txBody>
          <a:bodyPr wrap="none" fromWordArt="1">
            <a:prstTxWarp prst="textCascadeUp">
              <a:avLst>
                <a:gd name="adj" fmla="val 44444"/>
              </a:avLst>
            </a:prstTxWarp>
            <a:scene3d>
              <a:camera prst="legacyPerspectiveFront">
                <a:rot lat="20519992" lon="1080000" rev="0"/>
              </a:camera>
              <a:lightRig rig="legacyHarsh2" dir="b"/>
            </a:scene3d>
            <a:sp3d extrusionH="430200" prstMaterial="legacyMatte">
              <a:extrusionClr>
                <a:srgbClr val="FF6600"/>
              </a:extrusionClr>
            </a:sp3d>
          </a:bodyPr>
          <a:lstStyle/>
          <a:p>
            <a:pPr algn="ctr" eaLnBrk="1" hangingPunct="1"/>
            <a:r>
              <a:rPr lang="en-US" sz="3600" b="1" kern="10" dirty="0">
                <a:ln w="9525">
                  <a:round/>
                  <a:headEnd/>
                  <a:tailEnd/>
                </a:ln>
                <a:gradFill rotWithShape="1">
                  <a:gsLst>
                    <a:gs pos="0">
                      <a:srgbClr val="FFE701"/>
                    </a:gs>
                    <a:gs pos="100000">
                      <a:srgbClr val="FE3E02"/>
                    </a:gs>
                  </a:gsLst>
                  <a:lin ang="5400000" scaled="1"/>
                </a:gradFill>
                <a:effectLst>
                  <a:outerShdw blurRad="38100" dist="38100" dir="2700000" algn="tl" rotWithShape="0">
                    <a:srgbClr val="000000">
                      <a:alpha val="43137"/>
                    </a:srgbClr>
                  </a:outerShdw>
                </a:effectLst>
                <a:latin typeface="Garamond"/>
              </a:rPr>
              <a:t>CEM</a:t>
            </a:r>
            <a:r>
              <a:rPr lang="en-US" sz="3600" kern="10" dirty="0">
                <a:ln w="9525">
                  <a:round/>
                  <a:headEnd/>
                  <a:tailEnd/>
                </a:ln>
                <a:gradFill rotWithShape="1">
                  <a:gsLst>
                    <a:gs pos="0">
                      <a:srgbClr val="FFE701"/>
                    </a:gs>
                    <a:gs pos="100000">
                      <a:srgbClr val="FE3E02"/>
                    </a:gs>
                  </a:gsLst>
                  <a:lin ang="5400000" scaled="1"/>
                </a:gradFill>
                <a:effectLst>
                  <a:outerShdw blurRad="38100" dist="38100" dir="2700000" algn="tl" rotWithShape="0">
                    <a:srgbClr val="000000">
                      <a:alpha val="43137"/>
                    </a:srgbClr>
                  </a:outerShdw>
                </a:effectLst>
                <a:latin typeface="Garamond"/>
              </a:rPr>
              <a:t> 351</a:t>
            </a:r>
          </a:p>
        </p:txBody>
      </p:sp>
      <p:sp>
        <p:nvSpPr>
          <p:cNvPr id="6" name="Slide Number Placeholder 5"/>
          <p:cNvSpPr>
            <a:spLocks noGrp="1"/>
          </p:cNvSpPr>
          <p:nvPr>
            <p:ph type="sldNum" sz="quarter" idx="11"/>
          </p:nvPr>
        </p:nvSpPr>
        <p:spPr/>
        <p:txBody>
          <a:bodyPr/>
          <a:lstStyle/>
          <a:p>
            <a:pPr algn="l"/>
            <a:fld id="{357EC104-7421-44F5-A1D9-5D861196B4E1}" type="slidenum">
              <a:rPr lang="en-US" altLang="en-US" smtClean="0"/>
              <a:pPr algn="l"/>
              <a:t>2</a:t>
            </a:fld>
            <a:endParaRPr lang="en-US" altLang="en-US" dirty="0"/>
          </a:p>
        </p:txBody>
      </p:sp>
    </p:spTree>
    <p:extLst>
      <p:ext uri="{BB962C8B-B14F-4D97-AF65-F5344CB8AC3E}">
        <p14:creationId xmlns:p14="http://schemas.microsoft.com/office/powerpoint/2010/main" val="35972526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 Box 4"/>
          <p:cNvSpPr txBox="1">
            <a:spLocks noChangeArrowheads="1"/>
          </p:cNvSpPr>
          <p:nvPr/>
        </p:nvSpPr>
        <p:spPr bwMode="auto">
          <a:xfrm>
            <a:off x="2974975" y="815975"/>
            <a:ext cx="1841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a:effectLst>
                <a:outerShdw blurRad="38100" dist="38100" dir="2700000" algn="tl">
                  <a:srgbClr val="000000"/>
                </a:outerShdw>
              </a:effectLst>
            </a:endParaRPr>
          </a:p>
        </p:txBody>
      </p:sp>
      <p:sp>
        <p:nvSpPr>
          <p:cNvPr id="6" name="Rectangle 5"/>
          <p:cNvSpPr txBox="1">
            <a:spLocks noChangeArrowheads="1"/>
          </p:cNvSpPr>
          <p:nvPr/>
        </p:nvSpPr>
        <p:spPr>
          <a:xfrm>
            <a:off x="685800" y="373111"/>
            <a:ext cx="7772400" cy="1143000"/>
          </a:xfrm>
          <a:prstGeom prst="rect">
            <a:avLst/>
          </a:prstGeom>
        </p:spPr>
        <p:txBody>
          <a:bodyPr/>
          <a:lstStyle>
            <a:lvl1pPr algn="ctr" rtl="0" fontAlgn="base">
              <a:spcBef>
                <a:spcPct val="0"/>
              </a:spcBef>
              <a:spcAft>
                <a:spcPct val="0"/>
              </a:spcAft>
              <a:defRPr sz="4400" b="1" kern="1200">
                <a:solidFill>
                  <a:srgbClr val="EBD189"/>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4000" dirty="0">
                <a:solidFill>
                  <a:srgbClr val="66FF33"/>
                </a:solidFill>
                <a:latin typeface="+mn-lt"/>
              </a:rPr>
              <a:t>Why “Know” the Periodic Table?</a:t>
            </a:r>
          </a:p>
        </p:txBody>
      </p:sp>
      <p:cxnSp>
        <p:nvCxnSpPr>
          <p:cNvPr id="9" name="Straight Connector 8"/>
          <p:cNvCxnSpPr/>
          <p:nvPr/>
        </p:nvCxnSpPr>
        <p:spPr bwMode="auto">
          <a:xfrm flipV="1">
            <a:off x="148492" y="1701402"/>
            <a:ext cx="8847016" cy="12123"/>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Slide Number Placeholder 9"/>
          <p:cNvSpPr>
            <a:spLocks noGrp="1"/>
          </p:cNvSpPr>
          <p:nvPr>
            <p:ph type="sldNum" sz="quarter" idx="11"/>
          </p:nvPr>
        </p:nvSpPr>
        <p:spPr/>
        <p:txBody>
          <a:bodyPr/>
          <a:lstStyle/>
          <a:p>
            <a:pPr algn="l"/>
            <a:fld id="{357EC104-7421-44F5-A1D9-5D861196B4E1}" type="slidenum">
              <a:rPr lang="en-US" altLang="en-US" smtClean="0"/>
              <a:pPr algn="l"/>
              <a:t>3</a:t>
            </a:fld>
            <a:endParaRPr lang="en-US" altLang="en-US" dirty="0"/>
          </a:p>
        </p:txBody>
      </p:sp>
      <p:pic>
        <p:nvPicPr>
          <p:cNvPr id="3" name="Picture 2">
            <a:extLst>
              <a:ext uri="{FF2B5EF4-FFF2-40B4-BE49-F238E27FC236}">
                <a16:creationId xmlns:a16="http://schemas.microsoft.com/office/drawing/2014/main" id="{E34B7E53-B3A1-8E1D-134D-E35D1EB68373}"/>
              </a:ext>
            </a:extLst>
          </p:cNvPr>
          <p:cNvPicPr>
            <a:picLocks noChangeAspect="1"/>
          </p:cNvPicPr>
          <p:nvPr/>
        </p:nvPicPr>
        <p:blipFill>
          <a:blip r:embed="rId3"/>
          <a:stretch>
            <a:fillRect/>
          </a:stretch>
        </p:blipFill>
        <p:spPr>
          <a:xfrm>
            <a:off x="1251065" y="2156969"/>
            <a:ext cx="7207135" cy="4194814"/>
          </a:xfrm>
          <a:prstGeom prst="rect">
            <a:avLst/>
          </a:prstGeom>
        </p:spPr>
      </p:pic>
    </p:spTree>
    <p:extLst>
      <p:ext uri="{BB962C8B-B14F-4D97-AF65-F5344CB8AC3E}">
        <p14:creationId xmlns:p14="http://schemas.microsoft.com/office/powerpoint/2010/main" val="21560995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E21074E-0C38-F20D-0972-0A9661A1CE7F}"/>
            </a:ext>
          </a:extLst>
        </p:cNvPr>
        <p:cNvGrpSpPr/>
        <p:nvPr/>
      </p:nvGrpSpPr>
      <p:grpSpPr>
        <a:xfrm>
          <a:off x="0" y="0"/>
          <a:ext cx="0" cy="0"/>
          <a:chOff x="0" y="0"/>
          <a:chExt cx="0" cy="0"/>
        </a:xfrm>
      </p:grpSpPr>
      <p:sp>
        <p:nvSpPr>
          <p:cNvPr id="4" name="Text Box 4">
            <a:extLst>
              <a:ext uri="{FF2B5EF4-FFF2-40B4-BE49-F238E27FC236}">
                <a16:creationId xmlns:a16="http://schemas.microsoft.com/office/drawing/2014/main" id="{36640953-7361-87E3-D25D-9EBDA2FF01BA}"/>
              </a:ext>
            </a:extLst>
          </p:cNvPr>
          <p:cNvSpPr txBox="1">
            <a:spLocks noChangeArrowheads="1"/>
          </p:cNvSpPr>
          <p:nvPr/>
        </p:nvSpPr>
        <p:spPr bwMode="auto">
          <a:xfrm>
            <a:off x="2974975" y="815975"/>
            <a:ext cx="1841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a:effectLst>
                <a:outerShdw blurRad="38100" dist="38100" dir="2700000" algn="tl">
                  <a:srgbClr val="000000"/>
                </a:outerShdw>
              </a:effectLst>
            </a:endParaRPr>
          </a:p>
        </p:txBody>
      </p:sp>
      <p:sp>
        <p:nvSpPr>
          <p:cNvPr id="6" name="Rectangle 5">
            <a:extLst>
              <a:ext uri="{FF2B5EF4-FFF2-40B4-BE49-F238E27FC236}">
                <a16:creationId xmlns:a16="http://schemas.microsoft.com/office/drawing/2014/main" id="{FEB6846C-1100-0F42-BB5E-518D5C759FA0}"/>
              </a:ext>
            </a:extLst>
          </p:cNvPr>
          <p:cNvSpPr txBox="1">
            <a:spLocks noChangeArrowheads="1"/>
          </p:cNvSpPr>
          <p:nvPr/>
        </p:nvSpPr>
        <p:spPr>
          <a:xfrm>
            <a:off x="685800" y="373111"/>
            <a:ext cx="7772400" cy="1143000"/>
          </a:xfrm>
          <a:prstGeom prst="rect">
            <a:avLst/>
          </a:prstGeom>
        </p:spPr>
        <p:txBody>
          <a:bodyPr/>
          <a:lstStyle>
            <a:lvl1pPr algn="ctr" rtl="0" fontAlgn="base">
              <a:spcBef>
                <a:spcPct val="0"/>
              </a:spcBef>
              <a:spcAft>
                <a:spcPct val="0"/>
              </a:spcAft>
              <a:defRPr sz="4400" b="1" kern="1200">
                <a:solidFill>
                  <a:srgbClr val="EBD189"/>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4000" dirty="0">
                <a:solidFill>
                  <a:srgbClr val="66FF33"/>
                </a:solidFill>
                <a:latin typeface="+mn-lt"/>
              </a:rPr>
              <a:t>Why “Know” the Periodic Table? </a:t>
            </a:r>
            <a:r>
              <a:rPr lang="en-US" b="0" dirty="0">
                <a:effectLst/>
              </a:rPr>
              <a:t>Gadolinium (Gd)</a:t>
            </a:r>
            <a:endParaRPr lang="en-US" altLang="en-US" sz="4000" dirty="0">
              <a:solidFill>
                <a:srgbClr val="66FF33"/>
              </a:solidFill>
              <a:latin typeface="+mn-lt"/>
            </a:endParaRPr>
          </a:p>
        </p:txBody>
      </p:sp>
      <p:cxnSp>
        <p:nvCxnSpPr>
          <p:cNvPr id="9" name="Straight Connector 8">
            <a:extLst>
              <a:ext uri="{FF2B5EF4-FFF2-40B4-BE49-F238E27FC236}">
                <a16:creationId xmlns:a16="http://schemas.microsoft.com/office/drawing/2014/main" id="{7531A542-A031-CC39-5F73-784B70550A97}"/>
              </a:ext>
            </a:extLst>
          </p:cNvPr>
          <p:cNvCxnSpPr/>
          <p:nvPr/>
        </p:nvCxnSpPr>
        <p:spPr bwMode="auto">
          <a:xfrm flipV="1">
            <a:off x="148492" y="1701402"/>
            <a:ext cx="8847016" cy="12123"/>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Slide Number Placeholder 9">
            <a:extLst>
              <a:ext uri="{FF2B5EF4-FFF2-40B4-BE49-F238E27FC236}">
                <a16:creationId xmlns:a16="http://schemas.microsoft.com/office/drawing/2014/main" id="{75CE82DD-BD5E-59F3-551B-78D48416D9A0}"/>
              </a:ext>
            </a:extLst>
          </p:cNvPr>
          <p:cNvSpPr>
            <a:spLocks noGrp="1"/>
          </p:cNvSpPr>
          <p:nvPr>
            <p:ph type="sldNum" sz="quarter" idx="11"/>
          </p:nvPr>
        </p:nvSpPr>
        <p:spPr/>
        <p:txBody>
          <a:bodyPr/>
          <a:lstStyle/>
          <a:p>
            <a:pPr algn="l"/>
            <a:fld id="{357EC104-7421-44F5-A1D9-5D861196B4E1}" type="slidenum">
              <a:rPr lang="en-US" altLang="en-US" smtClean="0"/>
              <a:pPr algn="l"/>
              <a:t>4</a:t>
            </a:fld>
            <a:endParaRPr lang="en-US" altLang="en-US" dirty="0"/>
          </a:p>
        </p:txBody>
      </p:sp>
      <p:pic>
        <p:nvPicPr>
          <p:cNvPr id="3" name="Picture 2">
            <a:extLst>
              <a:ext uri="{FF2B5EF4-FFF2-40B4-BE49-F238E27FC236}">
                <a16:creationId xmlns:a16="http://schemas.microsoft.com/office/drawing/2014/main" id="{8A529A22-CEA6-68C4-837A-8330664507A0}"/>
              </a:ext>
            </a:extLst>
          </p:cNvPr>
          <p:cNvPicPr>
            <a:picLocks noChangeAspect="1"/>
          </p:cNvPicPr>
          <p:nvPr/>
        </p:nvPicPr>
        <p:blipFill>
          <a:blip r:embed="rId3"/>
          <a:srcRect t="57176"/>
          <a:stretch>
            <a:fillRect/>
          </a:stretch>
        </p:blipFill>
        <p:spPr>
          <a:xfrm>
            <a:off x="1201187" y="4957847"/>
            <a:ext cx="7207135" cy="1796407"/>
          </a:xfrm>
          <a:prstGeom prst="rect">
            <a:avLst/>
          </a:prstGeom>
        </p:spPr>
      </p:pic>
      <p:pic>
        <p:nvPicPr>
          <p:cNvPr id="7" name="Picture 6">
            <a:extLst>
              <a:ext uri="{FF2B5EF4-FFF2-40B4-BE49-F238E27FC236}">
                <a16:creationId xmlns:a16="http://schemas.microsoft.com/office/drawing/2014/main" id="{722DF564-CE8F-5528-381C-0FA0274FDFE7}"/>
              </a:ext>
            </a:extLst>
          </p:cNvPr>
          <p:cNvPicPr>
            <a:picLocks noChangeAspect="1"/>
          </p:cNvPicPr>
          <p:nvPr/>
        </p:nvPicPr>
        <p:blipFill>
          <a:blip r:embed="rId4"/>
          <a:stretch>
            <a:fillRect/>
          </a:stretch>
        </p:blipFill>
        <p:spPr>
          <a:xfrm>
            <a:off x="1542010" y="1763266"/>
            <a:ext cx="6525491" cy="3115228"/>
          </a:xfrm>
          <a:prstGeom prst="rect">
            <a:avLst/>
          </a:prstGeom>
        </p:spPr>
      </p:pic>
      <p:sp>
        <p:nvSpPr>
          <p:cNvPr id="8" name="Oval 7">
            <a:extLst>
              <a:ext uri="{FF2B5EF4-FFF2-40B4-BE49-F238E27FC236}">
                <a16:creationId xmlns:a16="http://schemas.microsoft.com/office/drawing/2014/main" id="{EBDA0D68-04DE-8C10-4696-1D77EC4C2B07}"/>
              </a:ext>
            </a:extLst>
          </p:cNvPr>
          <p:cNvSpPr/>
          <p:nvPr/>
        </p:nvSpPr>
        <p:spPr bwMode="auto">
          <a:xfrm>
            <a:off x="5698375" y="2913612"/>
            <a:ext cx="407323" cy="365760"/>
          </a:xfrm>
          <a:prstGeom prst="ellipse">
            <a:avLst/>
          </a:prstGeom>
          <a:noFill/>
          <a:ln w="38100" cap="flat" cmpd="sng" algn="ctr">
            <a:solidFill>
              <a:srgbClr val="000099"/>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4400" b="0" i="0" u="none" strike="noStrike" cap="none" normalizeH="0" baseline="0">
              <a:ln>
                <a:noFill/>
              </a:ln>
              <a:solidFill>
                <a:srgbClr val="EBD189"/>
              </a:solidFill>
              <a:effectLst>
                <a:outerShdw blurRad="38100" dist="38100" dir="2700000" algn="tl">
                  <a:srgbClr val="000000">
                    <a:alpha val="43137"/>
                  </a:srgbClr>
                </a:outerShdw>
              </a:effectLst>
              <a:latin typeface="Comic Sans MS" panose="030F0702030302020204" pitchFamily="66" charset="0"/>
            </a:endParaRPr>
          </a:p>
        </p:txBody>
      </p:sp>
      <p:cxnSp>
        <p:nvCxnSpPr>
          <p:cNvPr id="14" name="Straight Arrow Connector 13">
            <a:extLst>
              <a:ext uri="{FF2B5EF4-FFF2-40B4-BE49-F238E27FC236}">
                <a16:creationId xmlns:a16="http://schemas.microsoft.com/office/drawing/2014/main" id="{5F33193C-776A-7913-DCEA-1090CC84B0D8}"/>
              </a:ext>
            </a:extLst>
          </p:cNvPr>
          <p:cNvCxnSpPr/>
          <p:nvPr/>
        </p:nvCxnSpPr>
        <p:spPr bwMode="auto">
          <a:xfrm flipH="1">
            <a:off x="5590309" y="3320880"/>
            <a:ext cx="311727" cy="2707960"/>
          </a:xfrm>
          <a:prstGeom prst="straightConnector1">
            <a:avLst/>
          </a:prstGeom>
          <a:noFill/>
          <a:ln w="38100" cap="flat" cmpd="sng" algn="ctr">
            <a:solidFill>
              <a:srgbClr val="66FF33"/>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59820633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14DD1E-7BE5-09D9-63EB-A131224A364E}"/>
            </a:ext>
          </a:extLst>
        </p:cNvPr>
        <p:cNvGrpSpPr/>
        <p:nvPr/>
      </p:nvGrpSpPr>
      <p:grpSpPr>
        <a:xfrm>
          <a:off x="0" y="0"/>
          <a:ext cx="0" cy="0"/>
          <a:chOff x="0" y="0"/>
          <a:chExt cx="0" cy="0"/>
        </a:xfrm>
      </p:grpSpPr>
      <p:sp>
        <p:nvSpPr>
          <p:cNvPr id="4" name="Text Box 4">
            <a:extLst>
              <a:ext uri="{FF2B5EF4-FFF2-40B4-BE49-F238E27FC236}">
                <a16:creationId xmlns:a16="http://schemas.microsoft.com/office/drawing/2014/main" id="{F5E5E0F6-2CEB-3E9D-609C-42C42E4E3436}"/>
              </a:ext>
            </a:extLst>
          </p:cNvPr>
          <p:cNvSpPr txBox="1">
            <a:spLocks noChangeArrowheads="1"/>
          </p:cNvSpPr>
          <p:nvPr/>
        </p:nvSpPr>
        <p:spPr bwMode="auto">
          <a:xfrm>
            <a:off x="2974975" y="815975"/>
            <a:ext cx="1841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a:effectLst>
                <a:outerShdw blurRad="38100" dist="38100" dir="2700000" algn="tl">
                  <a:srgbClr val="000000"/>
                </a:outerShdw>
              </a:effectLst>
            </a:endParaRPr>
          </a:p>
        </p:txBody>
      </p:sp>
      <p:sp>
        <p:nvSpPr>
          <p:cNvPr id="6" name="Rectangle 5">
            <a:extLst>
              <a:ext uri="{FF2B5EF4-FFF2-40B4-BE49-F238E27FC236}">
                <a16:creationId xmlns:a16="http://schemas.microsoft.com/office/drawing/2014/main" id="{69A88F69-7319-9A2C-70F6-EEF86A590556}"/>
              </a:ext>
            </a:extLst>
          </p:cNvPr>
          <p:cNvSpPr txBox="1">
            <a:spLocks noChangeArrowheads="1"/>
          </p:cNvSpPr>
          <p:nvPr/>
        </p:nvSpPr>
        <p:spPr>
          <a:xfrm>
            <a:off x="685800" y="373111"/>
            <a:ext cx="7772400" cy="1143000"/>
          </a:xfrm>
          <a:prstGeom prst="rect">
            <a:avLst/>
          </a:prstGeom>
        </p:spPr>
        <p:txBody>
          <a:bodyPr/>
          <a:lstStyle>
            <a:lvl1pPr algn="ctr" rtl="0" fontAlgn="base">
              <a:spcBef>
                <a:spcPct val="0"/>
              </a:spcBef>
              <a:spcAft>
                <a:spcPct val="0"/>
              </a:spcAft>
              <a:defRPr sz="4400" b="1" kern="1200">
                <a:solidFill>
                  <a:srgbClr val="EBD189"/>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4000" dirty="0">
                <a:solidFill>
                  <a:srgbClr val="66FF33"/>
                </a:solidFill>
                <a:latin typeface="+mn-lt"/>
              </a:rPr>
              <a:t>Why “Know” the Periodic Table? </a:t>
            </a:r>
            <a:r>
              <a:rPr lang="en-US" b="0" dirty="0">
                <a:effectLst/>
              </a:rPr>
              <a:t>Thulium (Tm)</a:t>
            </a:r>
            <a:endParaRPr lang="en-US" altLang="en-US" sz="4000" dirty="0">
              <a:solidFill>
                <a:srgbClr val="66FF33"/>
              </a:solidFill>
              <a:latin typeface="+mn-lt"/>
            </a:endParaRPr>
          </a:p>
        </p:txBody>
      </p:sp>
      <p:cxnSp>
        <p:nvCxnSpPr>
          <p:cNvPr id="9" name="Straight Connector 8">
            <a:extLst>
              <a:ext uri="{FF2B5EF4-FFF2-40B4-BE49-F238E27FC236}">
                <a16:creationId xmlns:a16="http://schemas.microsoft.com/office/drawing/2014/main" id="{EFC16634-61A7-42DC-6089-8E3C02B7B748}"/>
              </a:ext>
            </a:extLst>
          </p:cNvPr>
          <p:cNvCxnSpPr/>
          <p:nvPr/>
        </p:nvCxnSpPr>
        <p:spPr bwMode="auto">
          <a:xfrm flipV="1">
            <a:off x="148492" y="1701402"/>
            <a:ext cx="8847016" cy="12123"/>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Slide Number Placeholder 9">
            <a:extLst>
              <a:ext uri="{FF2B5EF4-FFF2-40B4-BE49-F238E27FC236}">
                <a16:creationId xmlns:a16="http://schemas.microsoft.com/office/drawing/2014/main" id="{3636CA1F-9E9E-2397-F8E3-D0AC52BCC846}"/>
              </a:ext>
            </a:extLst>
          </p:cNvPr>
          <p:cNvSpPr>
            <a:spLocks noGrp="1"/>
          </p:cNvSpPr>
          <p:nvPr>
            <p:ph type="sldNum" sz="quarter" idx="11"/>
          </p:nvPr>
        </p:nvSpPr>
        <p:spPr/>
        <p:txBody>
          <a:bodyPr/>
          <a:lstStyle/>
          <a:p>
            <a:pPr algn="l"/>
            <a:fld id="{357EC104-7421-44F5-A1D9-5D861196B4E1}" type="slidenum">
              <a:rPr lang="en-US" altLang="en-US" smtClean="0"/>
              <a:pPr algn="l"/>
              <a:t>5</a:t>
            </a:fld>
            <a:endParaRPr lang="en-US" altLang="en-US" dirty="0"/>
          </a:p>
        </p:txBody>
      </p:sp>
      <p:pic>
        <p:nvPicPr>
          <p:cNvPr id="3" name="Picture 2">
            <a:extLst>
              <a:ext uri="{FF2B5EF4-FFF2-40B4-BE49-F238E27FC236}">
                <a16:creationId xmlns:a16="http://schemas.microsoft.com/office/drawing/2014/main" id="{A947F0F0-F887-8E1C-EB4F-C041D4C16C8B}"/>
              </a:ext>
            </a:extLst>
          </p:cNvPr>
          <p:cNvPicPr>
            <a:picLocks noChangeAspect="1"/>
          </p:cNvPicPr>
          <p:nvPr/>
        </p:nvPicPr>
        <p:blipFill>
          <a:blip r:embed="rId3"/>
          <a:srcRect t="57176"/>
          <a:stretch>
            <a:fillRect/>
          </a:stretch>
        </p:blipFill>
        <p:spPr>
          <a:xfrm>
            <a:off x="1201187" y="4957847"/>
            <a:ext cx="7207135" cy="1796407"/>
          </a:xfrm>
          <a:prstGeom prst="rect">
            <a:avLst/>
          </a:prstGeom>
        </p:spPr>
      </p:pic>
      <p:pic>
        <p:nvPicPr>
          <p:cNvPr id="7" name="Picture 6">
            <a:extLst>
              <a:ext uri="{FF2B5EF4-FFF2-40B4-BE49-F238E27FC236}">
                <a16:creationId xmlns:a16="http://schemas.microsoft.com/office/drawing/2014/main" id="{08D881CF-695C-4EF9-CF9B-359D798D6E85}"/>
              </a:ext>
            </a:extLst>
          </p:cNvPr>
          <p:cNvPicPr>
            <a:picLocks noChangeAspect="1"/>
          </p:cNvPicPr>
          <p:nvPr/>
        </p:nvPicPr>
        <p:blipFill>
          <a:blip r:embed="rId4"/>
          <a:stretch>
            <a:fillRect/>
          </a:stretch>
        </p:blipFill>
        <p:spPr>
          <a:xfrm>
            <a:off x="1542010" y="1763266"/>
            <a:ext cx="6525491" cy="3115228"/>
          </a:xfrm>
          <a:prstGeom prst="rect">
            <a:avLst/>
          </a:prstGeom>
        </p:spPr>
      </p:pic>
      <p:sp>
        <p:nvSpPr>
          <p:cNvPr id="12" name="Oval 11">
            <a:extLst>
              <a:ext uri="{FF2B5EF4-FFF2-40B4-BE49-F238E27FC236}">
                <a16:creationId xmlns:a16="http://schemas.microsoft.com/office/drawing/2014/main" id="{26D39329-83E1-FF82-38E8-17368C2C7EBA}"/>
              </a:ext>
            </a:extLst>
          </p:cNvPr>
          <p:cNvSpPr/>
          <p:nvPr/>
        </p:nvSpPr>
        <p:spPr bwMode="auto">
          <a:xfrm>
            <a:off x="7194665" y="2643665"/>
            <a:ext cx="407323" cy="365760"/>
          </a:xfrm>
          <a:prstGeom prst="ellipse">
            <a:avLst/>
          </a:prstGeom>
          <a:noFill/>
          <a:ln w="38100" cap="flat" cmpd="sng" algn="ctr">
            <a:solidFill>
              <a:srgbClr val="000099"/>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4400" b="0" i="0" u="none" strike="noStrike" cap="none" normalizeH="0" baseline="0">
              <a:ln>
                <a:noFill/>
              </a:ln>
              <a:solidFill>
                <a:srgbClr val="EBD189"/>
              </a:solidFill>
              <a:effectLst>
                <a:outerShdw blurRad="38100" dist="38100" dir="2700000" algn="tl">
                  <a:srgbClr val="000000">
                    <a:alpha val="43137"/>
                  </a:srgbClr>
                </a:outerShdw>
              </a:effectLst>
              <a:latin typeface="Comic Sans MS" panose="030F0702030302020204" pitchFamily="66" charset="0"/>
            </a:endParaRPr>
          </a:p>
        </p:txBody>
      </p:sp>
      <p:cxnSp>
        <p:nvCxnSpPr>
          <p:cNvPr id="15" name="Straight Arrow Connector 14">
            <a:extLst>
              <a:ext uri="{FF2B5EF4-FFF2-40B4-BE49-F238E27FC236}">
                <a16:creationId xmlns:a16="http://schemas.microsoft.com/office/drawing/2014/main" id="{B4F5632E-4C37-1CE7-B86E-6298D2766E65}"/>
              </a:ext>
            </a:extLst>
          </p:cNvPr>
          <p:cNvCxnSpPr/>
          <p:nvPr/>
        </p:nvCxnSpPr>
        <p:spPr bwMode="auto">
          <a:xfrm flipH="1">
            <a:off x="7236229" y="3088778"/>
            <a:ext cx="224444" cy="2940062"/>
          </a:xfrm>
          <a:prstGeom prst="straightConnector1">
            <a:avLst/>
          </a:prstGeom>
          <a:noFill/>
          <a:ln w="38100" cap="flat" cmpd="sng" algn="ctr">
            <a:solidFill>
              <a:srgbClr val="66FF33"/>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18950703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4AB1BF-01E6-7902-2D25-C4EA29234F11}"/>
            </a:ext>
          </a:extLst>
        </p:cNvPr>
        <p:cNvGrpSpPr/>
        <p:nvPr/>
      </p:nvGrpSpPr>
      <p:grpSpPr>
        <a:xfrm>
          <a:off x="0" y="0"/>
          <a:ext cx="0" cy="0"/>
          <a:chOff x="0" y="0"/>
          <a:chExt cx="0" cy="0"/>
        </a:xfrm>
      </p:grpSpPr>
      <p:sp>
        <p:nvSpPr>
          <p:cNvPr id="4" name="Text Box 4">
            <a:extLst>
              <a:ext uri="{FF2B5EF4-FFF2-40B4-BE49-F238E27FC236}">
                <a16:creationId xmlns:a16="http://schemas.microsoft.com/office/drawing/2014/main" id="{2D64B419-2DB5-9BF4-C71B-39E4DDCFBFAE}"/>
              </a:ext>
            </a:extLst>
          </p:cNvPr>
          <p:cNvSpPr txBox="1">
            <a:spLocks noChangeArrowheads="1"/>
          </p:cNvSpPr>
          <p:nvPr/>
        </p:nvSpPr>
        <p:spPr bwMode="auto">
          <a:xfrm>
            <a:off x="2974975" y="815975"/>
            <a:ext cx="184150"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endParaRPr lang="en-US" altLang="en-US">
              <a:effectLst>
                <a:outerShdw blurRad="38100" dist="38100" dir="2700000" algn="tl">
                  <a:srgbClr val="000000"/>
                </a:outerShdw>
              </a:effectLst>
            </a:endParaRPr>
          </a:p>
        </p:txBody>
      </p:sp>
      <p:sp>
        <p:nvSpPr>
          <p:cNvPr id="6" name="Rectangle 5">
            <a:extLst>
              <a:ext uri="{FF2B5EF4-FFF2-40B4-BE49-F238E27FC236}">
                <a16:creationId xmlns:a16="http://schemas.microsoft.com/office/drawing/2014/main" id="{39621B5B-1B1B-54DA-0F13-089FD789B2D5}"/>
              </a:ext>
            </a:extLst>
          </p:cNvPr>
          <p:cNvSpPr txBox="1">
            <a:spLocks noChangeArrowheads="1"/>
          </p:cNvSpPr>
          <p:nvPr/>
        </p:nvSpPr>
        <p:spPr>
          <a:xfrm>
            <a:off x="685800" y="373111"/>
            <a:ext cx="7772400" cy="1143000"/>
          </a:xfrm>
          <a:prstGeom prst="rect">
            <a:avLst/>
          </a:prstGeom>
        </p:spPr>
        <p:txBody>
          <a:bodyPr/>
          <a:lstStyle>
            <a:lvl1pPr algn="ctr" rtl="0" fontAlgn="base">
              <a:spcBef>
                <a:spcPct val="0"/>
              </a:spcBef>
              <a:spcAft>
                <a:spcPct val="0"/>
              </a:spcAft>
              <a:defRPr sz="4400" b="1" kern="1200">
                <a:solidFill>
                  <a:srgbClr val="EBD189"/>
                </a:solidFill>
                <a:effectLst>
                  <a:outerShdw blurRad="38100" dist="38100" dir="2700000" algn="tl">
                    <a:srgbClr val="000000"/>
                  </a:outerShdw>
                </a:effectLst>
                <a:latin typeface="+mj-lt"/>
                <a:ea typeface="+mj-ea"/>
                <a:cs typeface="+mj-cs"/>
              </a:defRPr>
            </a:lvl1pPr>
            <a:lvl2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rtl="0"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4000" dirty="0">
                <a:solidFill>
                  <a:srgbClr val="66FF33"/>
                </a:solidFill>
                <a:latin typeface="+mn-lt"/>
              </a:rPr>
              <a:t>Why “Know” the Periodic Table? </a:t>
            </a:r>
            <a:r>
              <a:rPr lang="en-US" b="0" dirty="0">
                <a:effectLst/>
              </a:rPr>
              <a:t>Lutetium (Lu)</a:t>
            </a:r>
            <a:endParaRPr lang="en-US" altLang="en-US" sz="4000" dirty="0">
              <a:solidFill>
                <a:srgbClr val="66FF33"/>
              </a:solidFill>
              <a:latin typeface="+mn-lt"/>
            </a:endParaRPr>
          </a:p>
        </p:txBody>
      </p:sp>
      <p:cxnSp>
        <p:nvCxnSpPr>
          <p:cNvPr id="9" name="Straight Connector 8">
            <a:extLst>
              <a:ext uri="{FF2B5EF4-FFF2-40B4-BE49-F238E27FC236}">
                <a16:creationId xmlns:a16="http://schemas.microsoft.com/office/drawing/2014/main" id="{5E702DF0-B5C0-E43E-5E77-7B5E186B4C4B}"/>
              </a:ext>
            </a:extLst>
          </p:cNvPr>
          <p:cNvCxnSpPr/>
          <p:nvPr/>
        </p:nvCxnSpPr>
        <p:spPr bwMode="auto">
          <a:xfrm flipV="1">
            <a:off x="148492" y="1701402"/>
            <a:ext cx="8847016" cy="12123"/>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Slide Number Placeholder 9">
            <a:extLst>
              <a:ext uri="{FF2B5EF4-FFF2-40B4-BE49-F238E27FC236}">
                <a16:creationId xmlns:a16="http://schemas.microsoft.com/office/drawing/2014/main" id="{8047CC0E-E517-E5AC-7F60-85672D09C450}"/>
              </a:ext>
            </a:extLst>
          </p:cNvPr>
          <p:cNvSpPr>
            <a:spLocks noGrp="1"/>
          </p:cNvSpPr>
          <p:nvPr>
            <p:ph type="sldNum" sz="quarter" idx="11"/>
          </p:nvPr>
        </p:nvSpPr>
        <p:spPr/>
        <p:txBody>
          <a:bodyPr/>
          <a:lstStyle/>
          <a:p>
            <a:pPr algn="l"/>
            <a:fld id="{357EC104-7421-44F5-A1D9-5D861196B4E1}" type="slidenum">
              <a:rPr lang="en-US" altLang="en-US" smtClean="0"/>
              <a:pPr algn="l"/>
              <a:t>6</a:t>
            </a:fld>
            <a:endParaRPr lang="en-US" altLang="en-US" dirty="0"/>
          </a:p>
        </p:txBody>
      </p:sp>
      <p:pic>
        <p:nvPicPr>
          <p:cNvPr id="3" name="Picture 2">
            <a:extLst>
              <a:ext uri="{FF2B5EF4-FFF2-40B4-BE49-F238E27FC236}">
                <a16:creationId xmlns:a16="http://schemas.microsoft.com/office/drawing/2014/main" id="{176E13F0-5758-CB4B-330B-5155EFFCA443}"/>
              </a:ext>
            </a:extLst>
          </p:cNvPr>
          <p:cNvPicPr>
            <a:picLocks noChangeAspect="1"/>
          </p:cNvPicPr>
          <p:nvPr/>
        </p:nvPicPr>
        <p:blipFill>
          <a:blip r:embed="rId3"/>
          <a:srcRect t="57176"/>
          <a:stretch>
            <a:fillRect/>
          </a:stretch>
        </p:blipFill>
        <p:spPr>
          <a:xfrm>
            <a:off x="1201187" y="4957847"/>
            <a:ext cx="7207135" cy="1796407"/>
          </a:xfrm>
          <a:prstGeom prst="rect">
            <a:avLst/>
          </a:prstGeom>
        </p:spPr>
      </p:pic>
      <p:pic>
        <p:nvPicPr>
          <p:cNvPr id="7" name="Picture 6">
            <a:extLst>
              <a:ext uri="{FF2B5EF4-FFF2-40B4-BE49-F238E27FC236}">
                <a16:creationId xmlns:a16="http://schemas.microsoft.com/office/drawing/2014/main" id="{AFAA3BCB-CEDA-13E9-6F2A-CA8446AB2CA3}"/>
              </a:ext>
            </a:extLst>
          </p:cNvPr>
          <p:cNvPicPr>
            <a:picLocks noChangeAspect="1"/>
          </p:cNvPicPr>
          <p:nvPr/>
        </p:nvPicPr>
        <p:blipFill>
          <a:blip r:embed="rId4"/>
          <a:stretch>
            <a:fillRect/>
          </a:stretch>
        </p:blipFill>
        <p:spPr>
          <a:xfrm>
            <a:off x="1542010" y="1763266"/>
            <a:ext cx="6525491" cy="3115228"/>
          </a:xfrm>
          <a:prstGeom prst="rect">
            <a:avLst/>
          </a:prstGeom>
        </p:spPr>
      </p:pic>
      <p:sp>
        <p:nvSpPr>
          <p:cNvPr id="11" name="Oval 10">
            <a:extLst>
              <a:ext uri="{FF2B5EF4-FFF2-40B4-BE49-F238E27FC236}">
                <a16:creationId xmlns:a16="http://schemas.microsoft.com/office/drawing/2014/main" id="{01FB73D0-B157-309A-70CB-CB9233417455}"/>
              </a:ext>
            </a:extLst>
          </p:cNvPr>
          <p:cNvSpPr/>
          <p:nvPr/>
        </p:nvSpPr>
        <p:spPr bwMode="auto">
          <a:xfrm>
            <a:off x="6446520" y="2772512"/>
            <a:ext cx="407323" cy="365760"/>
          </a:xfrm>
          <a:prstGeom prst="ellipse">
            <a:avLst/>
          </a:prstGeom>
          <a:noFill/>
          <a:ln w="38100" cap="flat" cmpd="sng" algn="ctr">
            <a:solidFill>
              <a:srgbClr val="000099"/>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rtlCol="0" anchor="ctr" anchorCtr="0" compatLnSpc="1">
            <a:prstTxWarp prst="textNoShape">
              <a:avLst/>
            </a:prstTxWarp>
            <a:spAutoFit/>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en-US" sz="4400" b="0" i="0" u="none" strike="noStrike" cap="none" normalizeH="0" baseline="0">
              <a:ln>
                <a:noFill/>
              </a:ln>
              <a:solidFill>
                <a:srgbClr val="EBD189"/>
              </a:solidFill>
              <a:effectLst>
                <a:outerShdw blurRad="38100" dist="38100" dir="2700000" algn="tl">
                  <a:srgbClr val="000000">
                    <a:alpha val="43137"/>
                  </a:srgbClr>
                </a:outerShdw>
              </a:effectLst>
              <a:latin typeface="Comic Sans MS" panose="030F0702030302020204" pitchFamily="66" charset="0"/>
            </a:endParaRPr>
          </a:p>
        </p:txBody>
      </p:sp>
      <p:cxnSp>
        <p:nvCxnSpPr>
          <p:cNvPr id="19" name="Straight Arrow Connector 18">
            <a:extLst>
              <a:ext uri="{FF2B5EF4-FFF2-40B4-BE49-F238E27FC236}">
                <a16:creationId xmlns:a16="http://schemas.microsoft.com/office/drawing/2014/main" id="{35629332-D199-E24D-9B92-9726C550AE2A}"/>
              </a:ext>
            </a:extLst>
          </p:cNvPr>
          <p:cNvCxnSpPr/>
          <p:nvPr/>
        </p:nvCxnSpPr>
        <p:spPr bwMode="auto">
          <a:xfrm flipH="1">
            <a:off x="3445626" y="3196244"/>
            <a:ext cx="3092334" cy="1820487"/>
          </a:xfrm>
          <a:prstGeom prst="straightConnector1">
            <a:avLst/>
          </a:prstGeom>
          <a:noFill/>
          <a:ln w="38100" cap="flat" cmpd="sng" algn="ctr">
            <a:solidFill>
              <a:srgbClr val="66FF33"/>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33128626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B5A3276-89BC-D9CA-82EA-77EA910EA0FB}"/>
              </a:ext>
            </a:extLst>
          </p:cNvPr>
          <p:cNvSpPr>
            <a:spLocks noGrp="1"/>
          </p:cNvSpPr>
          <p:nvPr>
            <p:ph type="sldNum" sz="quarter" idx="11"/>
          </p:nvPr>
        </p:nvSpPr>
        <p:spPr/>
        <p:txBody>
          <a:bodyPr/>
          <a:lstStyle/>
          <a:p>
            <a:pPr algn="l"/>
            <a:fld id="{357EC104-7421-44F5-A1D9-5D861196B4E1}" type="slidenum">
              <a:rPr lang="en-US" altLang="en-US" smtClean="0"/>
              <a:pPr algn="l"/>
              <a:t>7</a:t>
            </a:fld>
            <a:endParaRPr lang="en-US" altLang="en-US" dirty="0"/>
          </a:p>
        </p:txBody>
      </p:sp>
      <p:pic>
        <p:nvPicPr>
          <p:cNvPr id="4" name="Picture 3">
            <a:extLst>
              <a:ext uri="{FF2B5EF4-FFF2-40B4-BE49-F238E27FC236}">
                <a16:creationId xmlns:a16="http://schemas.microsoft.com/office/drawing/2014/main" id="{917388C8-056E-5D66-38C6-EBF2278DA6D5}"/>
              </a:ext>
            </a:extLst>
          </p:cNvPr>
          <p:cNvPicPr>
            <a:picLocks noChangeAspect="1"/>
          </p:cNvPicPr>
          <p:nvPr/>
        </p:nvPicPr>
        <p:blipFill>
          <a:blip r:embed="rId2"/>
          <a:stretch>
            <a:fillRect/>
          </a:stretch>
        </p:blipFill>
        <p:spPr>
          <a:xfrm>
            <a:off x="0" y="1765940"/>
            <a:ext cx="9144000" cy="2478221"/>
          </a:xfrm>
          <a:prstGeom prst="rect">
            <a:avLst/>
          </a:prstGeom>
        </p:spPr>
      </p:pic>
      <p:sp>
        <p:nvSpPr>
          <p:cNvPr id="6" name="TextBox 5">
            <a:extLst>
              <a:ext uri="{FF2B5EF4-FFF2-40B4-BE49-F238E27FC236}">
                <a16:creationId xmlns:a16="http://schemas.microsoft.com/office/drawing/2014/main" id="{AC147A0D-4AA7-D9BB-68DD-D707302E9B6A}"/>
              </a:ext>
            </a:extLst>
          </p:cNvPr>
          <p:cNvSpPr txBox="1"/>
          <p:nvPr/>
        </p:nvSpPr>
        <p:spPr>
          <a:xfrm>
            <a:off x="910244" y="120467"/>
            <a:ext cx="7182196" cy="1446550"/>
          </a:xfrm>
          <a:prstGeom prst="rect">
            <a:avLst/>
          </a:prstGeom>
          <a:noFill/>
        </p:spPr>
        <p:txBody>
          <a:bodyPr wrap="square">
            <a:spAutoFit/>
          </a:bodyPr>
          <a:lstStyle/>
          <a:p>
            <a:pPr algn="ctr"/>
            <a:r>
              <a:rPr lang="en-US" altLang="en-US" sz="4400" dirty="0">
                <a:solidFill>
                  <a:srgbClr val="66FF33"/>
                </a:solidFill>
                <a:latin typeface="+mn-lt"/>
              </a:rPr>
              <a:t>Why “Know” the Periodic Table?</a:t>
            </a:r>
          </a:p>
        </p:txBody>
      </p:sp>
      <p:sp>
        <p:nvSpPr>
          <p:cNvPr id="8" name="TextBox 7">
            <a:extLst>
              <a:ext uri="{FF2B5EF4-FFF2-40B4-BE49-F238E27FC236}">
                <a16:creationId xmlns:a16="http://schemas.microsoft.com/office/drawing/2014/main" id="{D22CB36D-7B54-96C4-2519-B9A30BB8B916}"/>
              </a:ext>
            </a:extLst>
          </p:cNvPr>
          <p:cNvSpPr txBox="1"/>
          <p:nvPr/>
        </p:nvSpPr>
        <p:spPr>
          <a:xfrm>
            <a:off x="315884" y="4774284"/>
            <a:ext cx="8616142" cy="1754326"/>
          </a:xfrm>
          <a:prstGeom prst="rect">
            <a:avLst/>
          </a:prstGeom>
          <a:noFill/>
        </p:spPr>
        <p:txBody>
          <a:bodyPr wrap="square">
            <a:spAutoFit/>
          </a:bodyPr>
          <a:lstStyle/>
          <a:p>
            <a:pPr marL="285750" indent="-285750">
              <a:buFont typeface="Arial" panose="020B0604020202020204" pitchFamily="34" charset="0"/>
              <a:buChar char="•"/>
            </a:pPr>
            <a:r>
              <a:rPr lang="en-US" sz="1800" b="0" i="0" dirty="0">
                <a:solidFill>
                  <a:schemeClr val="tx2"/>
                </a:solidFill>
                <a:effectLst/>
                <a:latin typeface="Roboto" panose="02000000000000000000" pitchFamily="2" charset="0"/>
              </a:rPr>
              <a:t>The </a:t>
            </a:r>
            <a:r>
              <a:rPr lang="en-US" sz="1800" b="1" i="0" dirty="0">
                <a:solidFill>
                  <a:schemeClr val="tx2"/>
                </a:solidFill>
                <a:effectLst/>
                <a:latin typeface="Roboto" panose="02000000000000000000" pitchFamily="2" charset="0"/>
              </a:rPr>
              <a:t>Ln</a:t>
            </a:r>
            <a:r>
              <a:rPr lang="en-US" sz="1800" b="1" i="0" baseline="-25000" dirty="0">
                <a:solidFill>
                  <a:schemeClr val="tx2"/>
                </a:solidFill>
                <a:effectLst/>
                <a:latin typeface="Roboto" panose="02000000000000000000" pitchFamily="2" charset="0"/>
              </a:rPr>
              <a:t>4</a:t>
            </a:r>
            <a:r>
              <a:rPr lang="en-US" sz="1800" b="1" i="0" dirty="0">
                <a:solidFill>
                  <a:schemeClr val="tx2"/>
                </a:solidFill>
                <a:effectLst/>
                <a:latin typeface="Roboto" panose="02000000000000000000" pitchFamily="2" charset="0"/>
              </a:rPr>
              <a:t>-MOFs</a:t>
            </a:r>
            <a:r>
              <a:rPr lang="en-US" sz="1800" b="0" i="0" dirty="0">
                <a:solidFill>
                  <a:schemeClr val="tx2"/>
                </a:solidFill>
                <a:effectLst/>
                <a:latin typeface="Roboto" panose="02000000000000000000" pitchFamily="2" charset="0"/>
              </a:rPr>
              <a:t> show remarkable structural stability</a:t>
            </a:r>
            <a:endParaRPr lang="en-US" sz="1800" dirty="0">
              <a:solidFill>
                <a:schemeClr val="tx2"/>
              </a:solidFill>
              <a:effectLst/>
              <a:latin typeface="Roboto" panose="02000000000000000000" pitchFamily="2" charset="0"/>
            </a:endParaRPr>
          </a:p>
          <a:p>
            <a:pPr marL="285750" indent="-285750">
              <a:buFont typeface="Arial" panose="020B0604020202020204" pitchFamily="34" charset="0"/>
              <a:buChar char="•"/>
            </a:pPr>
            <a:r>
              <a:rPr lang="en-US" sz="1800" b="0" i="0" dirty="0">
                <a:solidFill>
                  <a:schemeClr val="tx2"/>
                </a:solidFill>
                <a:effectLst/>
                <a:latin typeface="Roboto" panose="02000000000000000000" pitchFamily="2" charset="0"/>
              </a:rPr>
              <a:t>Stable conductivity pH (1–12)</a:t>
            </a:r>
          </a:p>
          <a:p>
            <a:pPr marL="285750" indent="-285750">
              <a:buFont typeface="Arial" panose="020B0604020202020204" pitchFamily="34" charset="0"/>
              <a:buChar char="•"/>
            </a:pPr>
            <a:r>
              <a:rPr lang="en-US" sz="1800" dirty="0">
                <a:solidFill>
                  <a:schemeClr val="tx2"/>
                </a:solidFill>
                <a:effectLst/>
                <a:latin typeface="Roboto" panose="02000000000000000000" pitchFamily="2" charset="0"/>
              </a:rPr>
              <a:t>T</a:t>
            </a:r>
            <a:r>
              <a:rPr lang="en-US" sz="1800" b="0" i="0" dirty="0">
                <a:solidFill>
                  <a:schemeClr val="tx2"/>
                </a:solidFill>
                <a:effectLst/>
                <a:latin typeface="Roboto" panose="02000000000000000000" pitchFamily="2" charset="0"/>
              </a:rPr>
              <a:t>emperature stability (373 K ~90 °C)</a:t>
            </a:r>
          </a:p>
          <a:p>
            <a:pPr marL="285750" indent="-285750">
              <a:buFont typeface="Arial" panose="020B0604020202020204" pitchFamily="34" charset="0"/>
              <a:buChar char="•"/>
            </a:pPr>
            <a:r>
              <a:rPr lang="en-US" sz="1800" dirty="0">
                <a:solidFill>
                  <a:schemeClr val="tx2"/>
                </a:solidFill>
                <a:effectLst/>
                <a:latin typeface="Roboto" panose="02000000000000000000" pitchFamily="2" charset="0"/>
              </a:rPr>
              <a:t>E</a:t>
            </a:r>
            <a:r>
              <a:rPr lang="en-US" sz="1800" b="0" i="0" dirty="0">
                <a:solidFill>
                  <a:schemeClr val="tx2"/>
                </a:solidFill>
                <a:effectLst/>
                <a:latin typeface="Roboto" panose="02000000000000000000" pitchFamily="2" charset="0"/>
              </a:rPr>
              <a:t>lectric field as high as 800 000 V/m. </a:t>
            </a:r>
          </a:p>
          <a:p>
            <a:pPr marL="285750" indent="-285750">
              <a:buFont typeface="Arial" panose="020B0604020202020204" pitchFamily="34" charset="0"/>
              <a:buChar char="•"/>
            </a:pPr>
            <a:r>
              <a:rPr lang="en-US" sz="1800" b="0" i="0" dirty="0">
                <a:solidFill>
                  <a:schemeClr val="tx2"/>
                </a:solidFill>
                <a:effectLst/>
                <a:latin typeface="Roboto" panose="02000000000000000000" pitchFamily="2" charset="0"/>
              </a:rPr>
              <a:t>Strong coordination bonds between high-valent Ln(III) ions and rigid carboxylic linkers and hydrogen bonds that enhance electron transport</a:t>
            </a:r>
            <a:endParaRPr lang="en-US" sz="1800" dirty="0">
              <a:solidFill>
                <a:schemeClr val="tx2"/>
              </a:solidFill>
            </a:endParaRPr>
          </a:p>
        </p:txBody>
      </p:sp>
    </p:spTree>
    <p:extLst>
      <p:ext uri="{BB962C8B-B14F-4D97-AF65-F5344CB8AC3E}">
        <p14:creationId xmlns:p14="http://schemas.microsoft.com/office/powerpoint/2010/main" val="769655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A70609A-0784-2CAF-D6AB-848EDF5852DA}"/>
            </a:ext>
          </a:extLst>
        </p:cNvPr>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8173210-A12D-15DA-3195-46E9A21FE910}"/>
              </a:ext>
            </a:extLst>
          </p:cNvPr>
          <p:cNvSpPr>
            <a:spLocks noGrp="1"/>
          </p:cNvSpPr>
          <p:nvPr>
            <p:ph type="sldNum" sz="quarter" idx="11"/>
          </p:nvPr>
        </p:nvSpPr>
        <p:spPr/>
        <p:txBody>
          <a:bodyPr/>
          <a:lstStyle/>
          <a:p>
            <a:pPr algn="l"/>
            <a:fld id="{357EC104-7421-44F5-A1D9-5D861196B4E1}" type="slidenum">
              <a:rPr lang="en-US" altLang="en-US" smtClean="0"/>
              <a:pPr algn="l"/>
              <a:t>8</a:t>
            </a:fld>
            <a:endParaRPr lang="en-US" altLang="en-US" dirty="0"/>
          </a:p>
        </p:txBody>
      </p:sp>
      <p:sp>
        <p:nvSpPr>
          <p:cNvPr id="6" name="TextBox 5">
            <a:extLst>
              <a:ext uri="{FF2B5EF4-FFF2-40B4-BE49-F238E27FC236}">
                <a16:creationId xmlns:a16="http://schemas.microsoft.com/office/drawing/2014/main" id="{5735E920-8EAE-BB95-3AA1-AF072C1F9A62}"/>
              </a:ext>
            </a:extLst>
          </p:cNvPr>
          <p:cNvSpPr txBox="1"/>
          <p:nvPr/>
        </p:nvSpPr>
        <p:spPr>
          <a:xfrm>
            <a:off x="910244" y="120467"/>
            <a:ext cx="7182196" cy="1446550"/>
          </a:xfrm>
          <a:prstGeom prst="rect">
            <a:avLst/>
          </a:prstGeom>
          <a:noFill/>
        </p:spPr>
        <p:txBody>
          <a:bodyPr wrap="square">
            <a:spAutoFit/>
          </a:bodyPr>
          <a:lstStyle/>
          <a:p>
            <a:pPr algn="ctr"/>
            <a:r>
              <a:rPr lang="en-US" altLang="en-US" sz="4400" dirty="0">
                <a:solidFill>
                  <a:srgbClr val="66FF33"/>
                </a:solidFill>
                <a:latin typeface="+mn-lt"/>
              </a:rPr>
              <a:t>Why “Know” the Periodic Table?</a:t>
            </a:r>
          </a:p>
        </p:txBody>
      </p:sp>
      <p:pic>
        <p:nvPicPr>
          <p:cNvPr id="5" name="Picture 4">
            <a:extLst>
              <a:ext uri="{FF2B5EF4-FFF2-40B4-BE49-F238E27FC236}">
                <a16:creationId xmlns:a16="http://schemas.microsoft.com/office/drawing/2014/main" id="{5F7D610C-908A-DB90-7E31-068E41F38B30}"/>
              </a:ext>
            </a:extLst>
          </p:cNvPr>
          <p:cNvPicPr>
            <a:picLocks noChangeAspect="1"/>
          </p:cNvPicPr>
          <p:nvPr/>
        </p:nvPicPr>
        <p:blipFill>
          <a:blip r:embed="rId2"/>
          <a:stretch>
            <a:fillRect/>
          </a:stretch>
        </p:blipFill>
        <p:spPr>
          <a:xfrm>
            <a:off x="0" y="1486145"/>
            <a:ext cx="9144000" cy="1125884"/>
          </a:xfrm>
          <a:prstGeom prst="rect">
            <a:avLst/>
          </a:prstGeom>
        </p:spPr>
      </p:pic>
      <p:pic>
        <p:nvPicPr>
          <p:cNvPr id="9" name="Picture 8">
            <a:extLst>
              <a:ext uri="{FF2B5EF4-FFF2-40B4-BE49-F238E27FC236}">
                <a16:creationId xmlns:a16="http://schemas.microsoft.com/office/drawing/2014/main" id="{D9A08106-4B3D-AA58-43CA-4FF836888383}"/>
              </a:ext>
            </a:extLst>
          </p:cNvPr>
          <p:cNvPicPr>
            <a:picLocks noChangeAspect="1"/>
          </p:cNvPicPr>
          <p:nvPr/>
        </p:nvPicPr>
        <p:blipFill>
          <a:blip r:embed="rId3"/>
          <a:stretch>
            <a:fillRect/>
          </a:stretch>
        </p:blipFill>
        <p:spPr>
          <a:xfrm>
            <a:off x="2356658" y="2715828"/>
            <a:ext cx="4580313" cy="3927677"/>
          </a:xfrm>
          <a:prstGeom prst="rect">
            <a:avLst/>
          </a:prstGeom>
        </p:spPr>
      </p:pic>
    </p:spTree>
    <p:extLst>
      <p:ext uri="{BB962C8B-B14F-4D97-AF65-F5344CB8AC3E}">
        <p14:creationId xmlns:p14="http://schemas.microsoft.com/office/powerpoint/2010/main" val="30559613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Rectangle 3"/>
          <p:cNvSpPr txBox="1">
            <a:spLocks noChangeArrowheads="1"/>
          </p:cNvSpPr>
          <p:nvPr/>
        </p:nvSpPr>
        <p:spPr bwMode="auto">
          <a:xfrm>
            <a:off x="179025" y="4042516"/>
            <a:ext cx="8686800" cy="2334837"/>
          </a:xfrm>
          <a:prstGeom prst="rect">
            <a:avLst/>
          </a:prstGeom>
          <a:noFill/>
          <a:ln w="28575">
            <a:solidFill>
              <a:srgbClr val="AAE2CA">
                <a:lumMod val="20000"/>
                <a:lumOff val="80000"/>
              </a:srgbClr>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342900" marR="0" lvl="0" indent="-342900" algn="l" defTabSz="914400" rtl="0" eaLnBrk="0" fontAlgn="base" latinLnBrk="0" hangingPunct="0">
              <a:lnSpc>
                <a:spcPct val="90000"/>
              </a:lnSpc>
              <a:spcBef>
                <a:spcPct val="20000"/>
              </a:spcBef>
              <a:spcAft>
                <a:spcPct val="0"/>
              </a:spcAft>
              <a:buClrTx/>
              <a:buSzTx/>
              <a:buFontTx/>
              <a:buNone/>
              <a:tabLst/>
              <a:defRPr/>
            </a:pPr>
            <a:r>
              <a:rPr kumimoji="0" lang="en-US" altLang="en-US" sz="3200" b="1" i="0" u="none" strike="noStrike" kern="1200" cap="none" spc="0" normalizeH="0" baseline="0" noProof="0">
                <a:ln>
                  <a:noFill/>
                </a:ln>
                <a:solidFill>
                  <a:srgbClr val="FF00FF"/>
                </a:solidFill>
                <a:effectLst/>
                <a:uLnTx/>
                <a:uFillTx/>
                <a:latin typeface="Comic Sans MS" panose="030F0702030302020204" pitchFamily="66" charset="0"/>
                <a:ea typeface="+mn-ea"/>
                <a:cs typeface="+mn-cs"/>
              </a:rPr>
              <a:t>Atom 1</a:t>
            </a:r>
            <a:r>
              <a:rPr kumimoji="0" lang="en-US" altLang="en-US" sz="3200" b="1" i="0" u="none" strike="noStrike" kern="1200" cap="none" spc="0" normalizeH="0" baseline="0" noProof="0">
                <a:ln>
                  <a:noFill/>
                </a:ln>
                <a:solidFill>
                  <a:srgbClr val="66FF66"/>
                </a:solidFill>
                <a:effectLst/>
                <a:uLnTx/>
                <a:uFillTx/>
                <a:latin typeface="Comic Sans MS" panose="030F0702030302020204" pitchFamily="66" charset="0"/>
                <a:ea typeface="+mn-ea"/>
                <a:cs typeface="+mn-cs"/>
              </a:rPr>
              <a:t> + </a:t>
            </a:r>
            <a:r>
              <a:rPr kumimoji="0" lang="en-US" altLang="en-US" sz="3200" b="1" i="0" u="none" strike="noStrike" kern="1200" cap="none" spc="0" normalizeH="0" baseline="0" noProof="0">
                <a:ln>
                  <a:noFill/>
                </a:ln>
                <a:solidFill>
                  <a:srgbClr val="FFC000"/>
                </a:solidFill>
                <a:effectLst/>
                <a:uLnTx/>
                <a:uFillTx/>
                <a:latin typeface="Comic Sans MS" panose="030F0702030302020204" pitchFamily="66" charset="0"/>
                <a:ea typeface="+mn-ea"/>
                <a:cs typeface="+mn-cs"/>
              </a:rPr>
              <a:t>Atom 2</a:t>
            </a:r>
            <a:r>
              <a:rPr kumimoji="0" lang="en-US" altLang="en-US" sz="3200" b="1" i="0" u="none" strike="noStrike" kern="1200" cap="none" spc="0" normalizeH="0" baseline="0" noProof="0">
                <a:ln>
                  <a:noFill/>
                </a:ln>
                <a:solidFill>
                  <a:srgbClr val="66FF66"/>
                </a:solidFill>
                <a:effectLst/>
                <a:uLnTx/>
                <a:uFillTx/>
                <a:latin typeface="Comic Sans MS" panose="030F0702030302020204" pitchFamily="66" charset="0"/>
                <a:ea typeface="+mn-ea"/>
                <a:cs typeface="+mn-cs"/>
              </a:rPr>
              <a:t>       </a:t>
            </a:r>
            <a:r>
              <a:rPr kumimoji="0" lang="en-US" altLang="en-US" sz="3200" b="1" i="0" u="none" strike="noStrike" kern="1200" cap="none" spc="0" normalizeH="0" baseline="0" noProof="0">
                <a:ln>
                  <a:noFill/>
                </a:ln>
                <a:solidFill>
                  <a:srgbClr val="FF00FF"/>
                </a:solidFill>
                <a:effectLst/>
                <a:uLnTx/>
                <a:uFillTx/>
                <a:latin typeface="Comic Sans MS" panose="030F0702030302020204" pitchFamily="66" charset="0"/>
                <a:ea typeface="+mn-ea"/>
                <a:cs typeface="+mn-cs"/>
              </a:rPr>
              <a:t>A</a:t>
            </a:r>
            <a:r>
              <a:rPr kumimoji="0" lang="en-US" altLang="en-US" sz="3200" b="1" i="0" u="none" strike="noStrike" kern="1200" cap="none" spc="0" normalizeH="0" baseline="0" noProof="0">
                <a:ln>
                  <a:noFill/>
                </a:ln>
                <a:solidFill>
                  <a:srgbClr val="FF0000"/>
                </a:solidFill>
                <a:effectLst/>
                <a:uLnTx/>
                <a:uFillTx/>
                <a:latin typeface="Comic Sans MS" panose="030F0702030302020204" pitchFamily="66" charset="0"/>
                <a:ea typeface="+mn-ea"/>
                <a:cs typeface="+mn-cs"/>
              </a:rPr>
              <a:t>:</a:t>
            </a:r>
            <a:r>
              <a:rPr kumimoji="0" lang="en-US" altLang="en-US" sz="3200" b="1" i="0" u="none" strike="noStrike" kern="1200" cap="none" spc="0" normalizeH="0" baseline="0" noProof="0">
                <a:ln>
                  <a:noFill/>
                </a:ln>
                <a:solidFill>
                  <a:srgbClr val="FFC000"/>
                </a:solidFill>
                <a:effectLst/>
                <a:uLnTx/>
                <a:uFillTx/>
                <a:latin typeface="Comic Sans MS" panose="030F0702030302020204" pitchFamily="66" charset="0"/>
                <a:ea typeface="+mn-ea"/>
                <a:cs typeface="+mn-cs"/>
              </a:rPr>
              <a:t>A</a:t>
            </a:r>
            <a:r>
              <a:rPr kumimoji="0" lang="en-US" altLang="en-US" sz="3200" b="1" i="0" u="none" strike="noStrike" kern="1200" cap="none" spc="0" normalizeH="0" baseline="0" noProof="0">
                <a:ln>
                  <a:noFill/>
                </a:ln>
                <a:solidFill>
                  <a:srgbClr val="66FF66"/>
                </a:solidFill>
                <a:effectLst/>
                <a:uLnTx/>
                <a:uFillTx/>
                <a:latin typeface="Comic Sans MS" panose="030F0702030302020204" pitchFamily="66" charset="0"/>
                <a:ea typeface="+mn-ea"/>
                <a:cs typeface="+mn-cs"/>
              </a:rPr>
              <a:t> (</a:t>
            </a:r>
            <a:r>
              <a:rPr kumimoji="0" lang="en-US" altLang="en-US" sz="3200" b="1" i="0" u="none" strike="noStrike" kern="1200" cap="none" spc="0" normalizeH="0" baseline="0" noProof="0">
                <a:ln>
                  <a:noFill/>
                </a:ln>
                <a:solidFill>
                  <a:srgbClr val="FF00FF"/>
                </a:solidFill>
                <a:effectLst/>
                <a:uLnTx/>
                <a:uFillTx/>
                <a:latin typeface="Comic Sans MS" panose="030F0702030302020204" pitchFamily="66" charset="0"/>
                <a:ea typeface="+mn-ea"/>
                <a:cs typeface="+mn-cs"/>
              </a:rPr>
              <a:t>A</a:t>
            </a:r>
            <a:r>
              <a:rPr kumimoji="0" lang="en-US" altLang="en-US" sz="3200" b="1" i="0" u="none" strike="noStrike" kern="1200" cap="none" spc="0" normalizeH="0" baseline="0" noProof="0">
                <a:ln>
                  <a:noFill/>
                </a:ln>
                <a:solidFill>
                  <a:srgbClr val="66FF66"/>
                </a:solidFill>
                <a:effectLst/>
                <a:uLnTx/>
                <a:uFillTx/>
                <a:latin typeface="Comic Sans MS" panose="030F0702030302020204" pitchFamily="66" charset="0"/>
                <a:ea typeface="+mn-ea"/>
                <a:cs typeface="+mn-cs"/>
              </a:rPr>
              <a:t> </a:t>
            </a:r>
            <a:r>
              <a:rPr kumimoji="0" lang="en-US" altLang="en-US" sz="3200" b="1" i="0" u="none" strike="noStrike" kern="1200" cap="none" spc="0" normalizeH="0" baseline="0" noProof="0">
                <a:ln>
                  <a:noFill/>
                </a:ln>
                <a:solidFill>
                  <a:srgbClr val="FFC000"/>
                </a:solidFill>
                <a:effectLst/>
                <a:uLnTx/>
                <a:uFillTx/>
                <a:latin typeface="Comic Sans MS" panose="030F0702030302020204" pitchFamily="66" charset="0"/>
                <a:ea typeface="+mn-ea"/>
                <a:cs typeface="+mn-cs"/>
              </a:rPr>
              <a:t>A</a:t>
            </a:r>
            <a:r>
              <a:rPr kumimoji="0" lang="en-US" altLang="en-US" sz="3200" b="1" i="0" u="none" strike="noStrike" kern="1200" cap="none" spc="0" normalizeH="0" baseline="0" noProof="0">
                <a:ln>
                  <a:noFill/>
                </a:ln>
                <a:solidFill>
                  <a:srgbClr val="66FF66"/>
                </a:solidFill>
                <a:effectLst/>
                <a:uLnTx/>
                <a:uFillTx/>
                <a:latin typeface="Comic Sans MS" panose="030F0702030302020204" pitchFamily="66" charset="0"/>
                <a:ea typeface="+mn-ea"/>
                <a:cs typeface="+mn-cs"/>
              </a:rPr>
              <a:t>) or </a:t>
            </a:r>
            <a:r>
              <a:rPr kumimoji="0" lang="en-US" altLang="en-US" sz="3200" b="1" i="0" u="none" strike="noStrike" kern="1200" cap="none" spc="0" normalizeH="0" baseline="0" noProof="0">
                <a:ln>
                  <a:noFill/>
                </a:ln>
                <a:solidFill>
                  <a:srgbClr val="FF00FF"/>
                </a:solidFill>
                <a:effectLst/>
                <a:uLnTx/>
                <a:uFillTx/>
                <a:latin typeface="Comic Sans MS" panose="030F0702030302020204" pitchFamily="66" charset="0"/>
                <a:ea typeface="+mn-ea"/>
                <a:cs typeface="+mn-cs"/>
              </a:rPr>
              <a:t>A</a:t>
            </a:r>
            <a:r>
              <a:rPr kumimoji="0" lang="en-US" altLang="en-US" sz="3200" b="1" i="0" u="none" strike="noStrike" kern="1200" cap="none" spc="0" normalizeH="0" baseline="30000" noProof="0">
                <a:ln>
                  <a:noFill/>
                </a:ln>
                <a:solidFill>
                  <a:srgbClr val="33CCFF"/>
                </a:solidFill>
                <a:effectLst/>
                <a:uLnTx/>
                <a:uFillTx/>
                <a:latin typeface="Comic Sans MS" panose="030F0702030302020204" pitchFamily="66" charset="0"/>
                <a:ea typeface="+mn-ea"/>
                <a:cs typeface="+mn-cs"/>
              </a:rPr>
              <a:t>+</a:t>
            </a:r>
            <a:r>
              <a:rPr kumimoji="0" lang="en-US" altLang="en-US" sz="3200" b="1" i="0" u="none" strike="noStrike" kern="1200" cap="none" spc="0" normalizeH="0" baseline="0" noProof="0">
                <a:ln>
                  <a:noFill/>
                </a:ln>
                <a:solidFill>
                  <a:srgbClr val="FFC000"/>
                </a:solidFill>
                <a:effectLst/>
                <a:uLnTx/>
                <a:uFillTx/>
                <a:latin typeface="Comic Sans MS" panose="030F0702030302020204" pitchFamily="66" charset="0"/>
                <a:ea typeface="+mn-ea"/>
                <a:cs typeface="+mn-cs"/>
              </a:rPr>
              <a:t>A</a:t>
            </a:r>
            <a:r>
              <a:rPr kumimoji="0" lang="en-US" altLang="en-US" sz="3200" b="1" i="0" u="none" strike="noStrike" kern="1200" cap="none" spc="0" normalizeH="0" baseline="30000" noProof="0">
                <a:ln>
                  <a:noFill/>
                </a:ln>
                <a:solidFill>
                  <a:srgbClr val="FF0000"/>
                </a:solidFill>
                <a:effectLst/>
                <a:uLnTx/>
                <a:uFillTx/>
                <a:latin typeface="Comic Sans MS" panose="030F0702030302020204" pitchFamily="66" charset="0"/>
                <a:ea typeface="+mn-ea"/>
                <a:cs typeface="+mn-cs"/>
              </a:rPr>
              <a:t>−</a:t>
            </a:r>
            <a:endParaRPr kumimoji="0" lang="en-US" altLang="en-US" sz="2000" b="1" i="0" u="none" strike="noStrike" kern="1200" cap="none" spc="0" normalizeH="0" baseline="0" noProof="0">
              <a:ln>
                <a:noFill/>
              </a:ln>
              <a:solidFill>
                <a:srgbClr val="000000"/>
              </a:solidFill>
              <a:effectLst/>
              <a:uLnTx/>
              <a:uFillTx/>
              <a:latin typeface="Comic Sans MS" panose="030F0702030302020204" pitchFamily="66" charset="0"/>
              <a:ea typeface="+mn-ea"/>
              <a:cs typeface="+mn-cs"/>
            </a:endParaRPr>
          </a:p>
          <a:p>
            <a:pPr marL="342900" marR="0" lvl="0" indent="-342900" algn="l" defTabSz="914400" rtl="0" eaLnBrk="0" fontAlgn="base" latinLnBrk="0" hangingPunct="0">
              <a:lnSpc>
                <a:spcPct val="90000"/>
              </a:lnSpc>
              <a:spcBef>
                <a:spcPct val="20000"/>
              </a:spcBef>
              <a:spcAft>
                <a:spcPct val="0"/>
              </a:spcAft>
              <a:buClrTx/>
              <a:buSzTx/>
              <a:buFontTx/>
              <a:buNone/>
              <a:tabLst/>
              <a:defRPr/>
            </a:pPr>
            <a:r>
              <a:rPr kumimoji="0" lang="en-US" altLang="en-US" sz="2000" b="1" i="0" u="none" strike="noStrike" kern="1200" cap="none" spc="0" normalizeH="0" baseline="0" noProof="0">
                <a:ln>
                  <a:noFill/>
                </a:ln>
                <a:solidFill>
                  <a:srgbClr val="000000"/>
                </a:solidFill>
                <a:effectLst/>
                <a:uLnTx/>
                <a:uFillTx/>
                <a:latin typeface="Comic Sans MS" panose="030F0702030302020204" pitchFamily="66" charset="0"/>
                <a:ea typeface="+mn-ea"/>
                <a:cs typeface="+mn-cs"/>
              </a:rPr>
              <a:t>                               </a:t>
            </a:r>
            <a:r>
              <a:rPr kumimoji="0" lang="en-US" altLang="en-US" sz="2000" b="1" i="0" u="none" strike="noStrike" kern="1200" cap="none" spc="0" normalizeH="0" baseline="0" noProof="0">
                <a:ln>
                  <a:noFill/>
                </a:ln>
                <a:solidFill>
                  <a:srgbClr val="FFFF00"/>
                </a:solidFill>
                <a:effectLst/>
                <a:uLnTx/>
                <a:uFillTx/>
                <a:latin typeface="Comic Sans MS" panose="030F0702030302020204" pitchFamily="66" charset="0"/>
                <a:ea typeface="+mn-ea"/>
                <a:cs typeface="+mn-cs"/>
              </a:rPr>
              <a:t>“favorable” </a:t>
            </a:r>
          </a:p>
          <a:p>
            <a:pPr marL="342900" marR="0" lvl="0" indent="-342900" algn="l" defTabSz="914400" rtl="0" eaLnBrk="0" fontAlgn="base" latinLnBrk="0" hangingPunct="0">
              <a:lnSpc>
                <a:spcPct val="90000"/>
              </a:lnSpc>
              <a:spcBef>
                <a:spcPct val="20000"/>
              </a:spcBef>
              <a:spcAft>
                <a:spcPct val="0"/>
              </a:spcAft>
              <a:buClrTx/>
              <a:buSzTx/>
              <a:buFontTx/>
              <a:buNone/>
              <a:tabLst/>
              <a:defRPr/>
            </a:pPr>
            <a:r>
              <a:rPr kumimoji="0" lang="en-US" altLang="en-US" sz="2400" b="1" i="0" u="none" strike="noStrike" kern="1200" cap="none" spc="0" normalizeH="0" baseline="0" noProof="0">
                <a:ln>
                  <a:noFill/>
                </a:ln>
                <a:solidFill>
                  <a:srgbClr val="FFFFFF">
                    <a:lumMod val="95000"/>
                  </a:srgbClr>
                </a:solidFill>
                <a:effectLst/>
                <a:uLnTx/>
                <a:uFillTx/>
                <a:latin typeface="Comic Sans MS" panose="030F0702030302020204" pitchFamily="66" charset="0"/>
                <a:ea typeface="+mn-ea"/>
                <a:cs typeface="+mn-cs"/>
              </a:rPr>
              <a:t>“</a:t>
            </a:r>
            <a:r>
              <a:rPr kumimoji="0" lang="en-US" altLang="en-US" sz="2400" b="1" i="1" u="none" strike="noStrike" kern="1200" cap="none" spc="0" normalizeH="0" baseline="0" noProof="0">
                <a:ln>
                  <a:noFill/>
                </a:ln>
                <a:solidFill>
                  <a:srgbClr val="FFFFFF">
                    <a:lumMod val="95000"/>
                  </a:srgbClr>
                </a:solidFill>
                <a:effectLst/>
                <a:uLnTx/>
                <a:uFillTx/>
                <a:latin typeface="Comic Sans MS" panose="030F0702030302020204" pitchFamily="66" charset="0"/>
                <a:ea typeface="+mn-ea"/>
                <a:cs typeface="+mn-cs"/>
              </a:rPr>
              <a:t>Rules</a:t>
            </a:r>
            <a:r>
              <a:rPr kumimoji="0" lang="en-US" altLang="en-US" sz="2400" b="1" i="0" u="none" strike="noStrike" kern="1200" cap="none" spc="0" normalizeH="0" baseline="0" noProof="0">
                <a:ln>
                  <a:noFill/>
                </a:ln>
                <a:solidFill>
                  <a:srgbClr val="FFFFFF">
                    <a:lumMod val="95000"/>
                  </a:srgbClr>
                </a:solidFill>
                <a:effectLst/>
                <a:uLnTx/>
                <a:uFillTx/>
                <a:latin typeface="Comic Sans MS" panose="030F0702030302020204" pitchFamily="66" charset="0"/>
                <a:ea typeface="+mn-ea"/>
                <a:cs typeface="+mn-cs"/>
              </a:rPr>
              <a:t>”: </a:t>
            </a:r>
          </a:p>
          <a:p>
            <a:pPr marL="342900" marR="0" lvl="0" indent="-342900" algn="l" defTabSz="914400" rtl="0" eaLnBrk="0" fontAlgn="base" latinLnBrk="0" hangingPunct="0">
              <a:lnSpc>
                <a:spcPct val="90000"/>
              </a:lnSpc>
              <a:spcBef>
                <a:spcPct val="20000"/>
              </a:spcBef>
              <a:spcAft>
                <a:spcPct val="0"/>
              </a:spcAft>
              <a:buClrTx/>
              <a:buSzTx/>
              <a:buFontTx/>
              <a:buNone/>
              <a:tabLst/>
              <a:defRPr/>
            </a:pPr>
            <a:r>
              <a:rPr kumimoji="0" lang="en-US" altLang="en-US" sz="2400" b="1" i="0" u="none" strike="noStrike" kern="1200" cap="none" spc="0" normalizeH="0" baseline="0" noProof="0">
                <a:ln>
                  <a:noFill/>
                </a:ln>
                <a:solidFill>
                  <a:srgbClr val="000000"/>
                </a:solidFill>
                <a:effectLst/>
                <a:uLnTx/>
                <a:uFillTx/>
                <a:latin typeface="Comic Sans MS" panose="030F0702030302020204" pitchFamily="66" charset="0"/>
                <a:ea typeface="+mn-ea"/>
                <a:cs typeface="+mn-cs"/>
              </a:rPr>
              <a:t>       </a:t>
            </a:r>
            <a:r>
              <a:rPr kumimoji="0" lang="en-US" altLang="en-US" sz="2400" b="1" i="0" u="none" strike="noStrike" kern="1200" cap="none" spc="0" normalizeH="0" baseline="0" noProof="0">
                <a:ln>
                  <a:noFill/>
                </a:ln>
                <a:solidFill>
                  <a:srgbClr val="FF00FF"/>
                </a:solidFill>
                <a:effectLst/>
                <a:uLnTx/>
                <a:uFillTx/>
                <a:latin typeface="Comic Sans MS" panose="030F0702030302020204" pitchFamily="66" charset="0"/>
                <a:ea typeface="+mn-ea"/>
                <a:cs typeface="+mn-cs"/>
              </a:rPr>
              <a:t>1. Opposite charges attract each other (Coulomb)</a:t>
            </a:r>
          </a:p>
          <a:p>
            <a:pPr marL="342900" marR="0" lvl="0" indent="-342900" algn="l" defTabSz="914400" rtl="0" eaLnBrk="0" fontAlgn="base" latinLnBrk="0" hangingPunct="0">
              <a:lnSpc>
                <a:spcPct val="90000"/>
              </a:lnSpc>
              <a:spcBef>
                <a:spcPct val="20000"/>
              </a:spcBef>
              <a:spcAft>
                <a:spcPct val="0"/>
              </a:spcAft>
              <a:buClrTx/>
              <a:buSzTx/>
              <a:buFontTx/>
              <a:buNone/>
              <a:tabLst/>
              <a:defRPr/>
            </a:pPr>
            <a:r>
              <a:rPr kumimoji="0" lang="en-US" altLang="en-US" sz="2400" b="1" i="0" u="none" strike="noStrike" kern="1200" cap="none" spc="0" normalizeH="0" baseline="0" noProof="0">
                <a:ln>
                  <a:noFill/>
                </a:ln>
                <a:solidFill>
                  <a:srgbClr val="FF00FF"/>
                </a:solidFill>
                <a:effectLst/>
                <a:uLnTx/>
                <a:uFillTx/>
                <a:latin typeface="Comic Sans MS" panose="030F0702030302020204" pitchFamily="66" charset="0"/>
                <a:ea typeface="+mn-ea"/>
                <a:cs typeface="+mn-cs"/>
              </a:rPr>
              <a:t>       2. Electrons spread out in space (delocalization)</a:t>
            </a:r>
          </a:p>
          <a:p>
            <a:pPr marL="342900" marR="0" lvl="0" indent="-342900" algn="l" defTabSz="914400" rtl="0" eaLnBrk="0" fontAlgn="base" latinLnBrk="0" hangingPunct="0">
              <a:lnSpc>
                <a:spcPct val="90000"/>
              </a:lnSpc>
              <a:spcBef>
                <a:spcPct val="20000"/>
              </a:spcBef>
              <a:spcAft>
                <a:spcPct val="0"/>
              </a:spcAft>
              <a:buClrTx/>
              <a:buSzTx/>
              <a:buFontTx/>
              <a:buNone/>
              <a:tabLst/>
              <a:defRPr/>
            </a:pPr>
            <a:r>
              <a:rPr kumimoji="0" lang="en-US" altLang="en-US" sz="2400" b="1" i="0" u="none" strike="noStrike" kern="1200" cap="none" spc="0" normalizeH="0" baseline="0" noProof="0">
                <a:ln>
                  <a:noFill/>
                </a:ln>
                <a:solidFill>
                  <a:srgbClr val="000000"/>
                </a:solidFill>
                <a:effectLst/>
                <a:uLnTx/>
                <a:uFillTx/>
                <a:latin typeface="Comic Sans MS" panose="030F0702030302020204" pitchFamily="66" charset="0"/>
                <a:ea typeface="+mn-ea"/>
                <a:cs typeface="+mn-cs"/>
              </a:rPr>
              <a:t> </a:t>
            </a:r>
            <a:r>
              <a:rPr kumimoji="0" lang="en-US" altLang="en-US" sz="2400" b="1" i="0" u="none" strike="noStrike" kern="1200" cap="none" spc="0" normalizeH="0" baseline="0" noProof="0">
                <a:ln>
                  <a:noFill/>
                </a:ln>
                <a:solidFill>
                  <a:srgbClr val="FF0000"/>
                </a:solidFill>
                <a:effectLst/>
                <a:uLnTx/>
                <a:uFillTx/>
                <a:latin typeface="Comic Sans MS" panose="030F0702030302020204" pitchFamily="66" charset="0"/>
                <a:ea typeface="+mn-ea"/>
                <a:cs typeface="+mn-cs"/>
              </a:rPr>
              <a:t> </a:t>
            </a:r>
            <a:endParaRPr kumimoji="0" lang="en-US" altLang="en-US" sz="2400" b="1" i="0" u="none" strike="noStrike" kern="1200" cap="none" spc="0" normalizeH="0" baseline="0" noProof="0">
              <a:ln>
                <a:noFill/>
              </a:ln>
              <a:solidFill>
                <a:srgbClr val="000000"/>
              </a:solidFill>
              <a:effectLst/>
              <a:uLnTx/>
              <a:uFillTx/>
              <a:latin typeface="Comic Sans MS" panose="030F0702030302020204" pitchFamily="66" charset="0"/>
              <a:ea typeface="+mn-ea"/>
              <a:cs typeface="+mn-cs"/>
            </a:endParaRPr>
          </a:p>
        </p:txBody>
      </p:sp>
      <p:sp>
        <p:nvSpPr>
          <p:cNvPr id="23" name="Line 4"/>
          <p:cNvSpPr>
            <a:spLocks noChangeShapeType="1"/>
          </p:cNvSpPr>
          <p:nvPr/>
        </p:nvSpPr>
        <p:spPr bwMode="auto">
          <a:xfrm>
            <a:off x="6360445" y="4263293"/>
            <a:ext cx="228600" cy="0"/>
          </a:xfrm>
          <a:prstGeom prst="line">
            <a:avLst/>
          </a:prstGeom>
          <a:noFill/>
          <a:ln w="38100">
            <a:solidFill>
              <a:srgbClr val="FF0000"/>
            </a:solidFill>
            <a:prstDash val="lgDashDotDot"/>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pPr marL="0" marR="0" lvl="0" indent="0" defTabSz="914400" eaLnBrk="0" fontAlgn="auto" latinLnBrk="0" hangingPunct="0">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rgbClr val="000000"/>
              </a:solidFill>
              <a:effectLst/>
              <a:uLnTx/>
              <a:uFillTx/>
            </a:endParaRPr>
          </a:p>
        </p:txBody>
      </p:sp>
      <p:sp>
        <p:nvSpPr>
          <p:cNvPr id="24" name="Line 5"/>
          <p:cNvSpPr>
            <a:spLocks noChangeShapeType="1"/>
          </p:cNvSpPr>
          <p:nvPr/>
        </p:nvSpPr>
        <p:spPr bwMode="auto">
          <a:xfrm rot="60000" flipV="1">
            <a:off x="4081300" y="4315784"/>
            <a:ext cx="756745" cy="15766"/>
          </a:xfrm>
          <a:prstGeom prst="line">
            <a:avLst/>
          </a:prstGeom>
          <a:noFill/>
          <a:ln w="28575">
            <a:solidFill>
              <a:srgbClr val="FFFF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pPr marL="0" marR="0" lvl="0" indent="0" defTabSz="914400" eaLnBrk="0" fontAlgn="auto" latinLnBrk="0" hangingPunct="0">
              <a:lnSpc>
                <a:spcPct val="100000"/>
              </a:lnSpc>
              <a:spcBef>
                <a:spcPts val="0"/>
              </a:spcBef>
              <a:spcAft>
                <a:spcPts val="0"/>
              </a:spcAft>
              <a:buClrTx/>
              <a:buSzTx/>
              <a:buFontTx/>
              <a:buNone/>
              <a:tabLst/>
              <a:defRPr/>
            </a:pPr>
            <a:endParaRPr kumimoji="0" lang="en-US" sz="1200" b="0" i="0" u="none" strike="noStrike" kern="0" cap="none" spc="0" normalizeH="0" baseline="0" noProof="0">
              <a:ln>
                <a:noFill/>
              </a:ln>
              <a:solidFill>
                <a:srgbClr val="000000"/>
              </a:solidFill>
              <a:effectLst/>
              <a:uLnTx/>
              <a:uFillTx/>
            </a:endParaRPr>
          </a:p>
        </p:txBody>
      </p:sp>
      <p:sp>
        <p:nvSpPr>
          <p:cNvPr id="27" name="Text Box 8"/>
          <p:cNvSpPr txBox="1">
            <a:spLocks noChangeArrowheads="1"/>
          </p:cNvSpPr>
          <p:nvPr/>
        </p:nvSpPr>
        <p:spPr bwMode="auto">
          <a:xfrm>
            <a:off x="1876335" y="6288097"/>
            <a:ext cx="184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ctr" defTabSz="914400" eaLnBrk="0" fontAlgn="auto" latinLnBrk="0" hangingPunct="0">
              <a:lnSpc>
                <a:spcPct val="100000"/>
              </a:lnSpc>
              <a:spcBef>
                <a:spcPts val="0"/>
              </a:spcBef>
              <a:spcAft>
                <a:spcPts val="0"/>
              </a:spcAft>
              <a:buClrTx/>
              <a:buSzTx/>
              <a:buFontTx/>
              <a:buNone/>
              <a:tabLst/>
              <a:defRPr/>
            </a:pPr>
            <a:endParaRPr kumimoji="0" lang="en-US" altLang="en-US" sz="2400" b="1" i="0" u="none" strike="noStrike" kern="0" cap="none" spc="0" normalizeH="0" baseline="0" noProof="0">
              <a:ln>
                <a:noFill/>
              </a:ln>
              <a:solidFill>
                <a:srgbClr val="000000"/>
              </a:solidFill>
              <a:effectLst/>
              <a:uLnTx/>
              <a:uFillTx/>
            </a:endParaRPr>
          </a:p>
        </p:txBody>
      </p:sp>
      <p:sp>
        <p:nvSpPr>
          <p:cNvPr id="609282" name="Rectangle 2"/>
          <p:cNvSpPr>
            <a:spLocks noGrp="1" noChangeArrowheads="1"/>
          </p:cNvSpPr>
          <p:nvPr>
            <p:ph type="title"/>
          </p:nvPr>
        </p:nvSpPr>
        <p:spPr>
          <a:xfrm>
            <a:off x="685800" y="150508"/>
            <a:ext cx="7772400" cy="762000"/>
          </a:xfrm>
        </p:spPr>
        <p:txBody>
          <a:bodyPr/>
          <a:lstStyle/>
          <a:p>
            <a:pPr algn="r"/>
            <a:r>
              <a:rPr lang="en-US" altLang="en-US" dirty="0">
                <a:solidFill>
                  <a:srgbClr val="66FF33"/>
                </a:solidFill>
                <a:latin typeface="+mn-lt"/>
              </a:rPr>
              <a:t>Chapter 1:Bonding</a:t>
            </a:r>
            <a:br>
              <a:rPr lang="en-US" altLang="en-US" dirty="0">
                <a:solidFill>
                  <a:srgbClr val="66FF33"/>
                </a:solidFill>
                <a:latin typeface="+mn-lt"/>
              </a:rPr>
            </a:br>
            <a:r>
              <a:rPr lang="en-US" altLang="en-US" sz="2000" dirty="0">
                <a:solidFill>
                  <a:schemeClr val="accent6">
                    <a:lumMod val="40000"/>
                    <a:lumOff val="60000"/>
                  </a:schemeClr>
                </a:solidFill>
                <a:latin typeface="+mn-lt"/>
              </a:rPr>
              <a:t>A Review Of CEM141</a:t>
            </a:r>
            <a:endParaRPr lang="en-US" altLang="en-US" dirty="0">
              <a:solidFill>
                <a:schemeClr val="accent6">
                  <a:lumMod val="40000"/>
                  <a:lumOff val="60000"/>
                </a:schemeClr>
              </a:solidFill>
              <a:latin typeface="+mn-lt"/>
            </a:endParaRPr>
          </a:p>
        </p:txBody>
      </p:sp>
      <p:pic>
        <p:nvPicPr>
          <p:cNvPr id="609296" name="Picture 16" descr="Coulomb_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45310" y="1634264"/>
            <a:ext cx="1270612" cy="1545488"/>
          </a:xfrm>
          <a:prstGeom prst="rect">
            <a:avLst/>
          </a:prstGeom>
          <a:noFill/>
          <a:extLst>
            <a:ext uri="{909E8E84-426E-40DD-AFC4-6F175D3DCCD1}">
              <a14:hiddenFill xmlns:a14="http://schemas.microsoft.com/office/drawing/2010/main">
                <a:solidFill>
                  <a:srgbClr val="FFFFFF"/>
                </a:solidFill>
              </a14:hiddenFill>
            </a:ext>
          </a:extLst>
        </p:spPr>
      </p:pic>
      <p:sp>
        <p:nvSpPr>
          <p:cNvPr id="609299" name="Text Box 19"/>
          <p:cNvSpPr txBox="1">
            <a:spLocks noChangeArrowheads="1"/>
          </p:cNvSpPr>
          <p:nvPr/>
        </p:nvSpPr>
        <p:spPr bwMode="auto">
          <a:xfrm>
            <a:off x="7440915" y="3280877"/>
            <a:ext cx="1627989" cy="7386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p>
            <a:pPr algn="ctr"/>
            <a:r>
              <a:rPr lang="en-US" altLang="en-US" sz="1400">
                <a:effectLst>
                  <a:outerShdw blurRad="38100" dist="38100" dir="2700000" algn="tl">
                    <a:srgbClr val="000000"/>
                  </a:outerShdw>
                </a:effectLst>
              </a:rPr>
              <a:t>Charles Augustin de Coulomb</a:t>
            </a:r>
          </a:p>
          <a:p>
            <a:pPr algn="ctr"/>
            <a:r>
              <a:rPr lang="en-US" altLang="en-US" sz="1400">
                <a:effectLst>
                  <a:outerShdw blurRad="38100" dist="38100" dir="2700000" algn="tl">
                    <a:srgbClr val="000000"/>
                  </a:outerShdw>
                </a:effectLst>
              </a:rPr>
              <a:t>1736-1806</a:t>
            </a:r>
          </a:p>
        </p:txBody>
      </p:sp>
      <p:pic>
        <p:nvPicPr>
          <p:cNvPr id="4" name="Picture 3"/>
          <p:cNvPicPr>
            <a:picLocks noChangeAspect="1"/>
          </p:cNvPicPr>
          <p:nvPr/>
        </p:nvPicPr>
        <p:blipFill>
          <a:blip r:embed="rId4"/>
          <a:stretch>
            <a:fillRect/>
          </a:stretch>
        </p:blipFill>
        <p:spPr>
          <a:xfrm>
            <a:off x="163547" y="406400"/>
            <a:ext cx="2657807" cy="3358179"/>
          </a:xfrm>
          <a:prstGeom prst="rect">
            <a:avLst/>
          </a:prstGeom>
        </p:spPr>
      </p:pic>
      <p:sp>
        <p:nvSpPr>
          <p:cNvPr id="5" name="TextBox 4"/>
          <p:cNvSpPr txBox="1"/>
          <p:nvPr/>
        </p:nvSpPr>
        <p:spPr>
          <a:xfrm>
            <a:off x="2907325" y="1727200"/>
            <a:ext cx="3623108" cy="400110"/>
          </a:xfrm>
          <a:prstGeom prst="rect">
            <a:avLst/>
          </a:prstGeom>
          <a:noFill/>
        </p:spPr>
        <p:txBody>
          <a:bodyPr wrap="none" rtlCol="0">
            <a:spAutoFit/>
          </a:bodyPr>
          <a:lstStyle/>
          <a:p>
            <a:r>
              <a:rPr lang="en-US" sz="2000"/>
              <a:t>Classical view of atom (Bohr)</a:t>
            </a:r>
          </a:p>
        </p:txBody>
      </p:sp>
      <p:cxnSp>
        <p:nvCxnSpPr>
          <p:cNvPr id="11" name="Straight Connector 10"/>
          <p:cNvCxnSpPr/>
          <p:nvPr/>
        </p:nvCxnSpPr>
        <p:spPr bwMode="auto">
          <a:xfrm>
            <a:off x="3290277" y="1034556"/>
            <a:ext cx="5744308"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Slide Number Placeholder 5"/>
          <p:cNvSpPr>
            <a:spLocks noGrp="1"/>
          </p:cNvSpPr>
          <p:nvPr>
            <p:ph type="sldNum" sz="quarter" idx="11"/>
          </p:nvPr>
        </p:nvSpPr>
        <p:spPr/>
        <p:txBody>
          <a:bodyPr/>
          <a:lstStyle/>
          <a:p>
            <a:fld id="{7FF4F9F1-D29D-45AE-AAD6-907463DA31F1}" type="slidenum">
              <a:rPr lang="en-US" altLang="en-US" smtClean="0"/>
              <a:pPr/>
              <a:t>9</a:t>
            </a:fld>
            <a:endParaRPr lang="en-US" altLang="en-US"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2"/>
          <a:stretch>
            <a:fillRect/>
          </a:stretch>
        </p:blipFill>
        <p:spPr>
          <a:xfrm>
            <a:off x="560495" y="1103321"/>
            <a:ext cx="8023010" cy="5680454"/>
          </a:xfrm>
          <a:prstGeom prst="rect">
            <a:avLst/>
          </a:prstGeom>
        </p:spPr>
      </p:pic>
      <p:sp>
        <p:nvSpPr>
          <p:cNvPr id="612354" name="Rectangle 2"/>
          <p:cNvSpPr>
            <a:spLocks noGrp="1" noChangeArrowheads="1"/>
          </p:cNvSpPr>
          <p:nvPr>
            <p:ph type="title" idx="4294967295"/>
          </p:nvPr>
        </p:nvSpPr>
        <p:spPr>
          <a:xfrm>
            <a:off x="685800" y="195263"/>
            <a:ext cx="7772400" cy="806450"/>
          </a:xfrm>
        </p:spPr>
        <p:txBody>
          <a:bodyPr/>
          <a:lstStyle/>
          <a:p>
            <a:r>
              <a:rPr lang="en-US" altLang="en-US">
                <a:solidFill>
                  <a:srgbClr val="66FF33"/>
                </a:solidFill>
                <a:latin typeface="+mn-lt"/>
              </a:rPr>
              <a:t>Bond Strength And Length</a:t>
            </a:r>
          </a:p>
        </p:txBody>
      </p:sp>
      <p:cxnSp>
        <p:nvCxnSpPr>
          <p:cNvPr id="3" name="Straight Arrow Connector 2"/>
          <p:cNvCxnSpPr/>
          <p:nvPr/>
        </p:nvCxnSpPr>
        <p:spPr bwMode="auto">
          <a:xfrm flipV="1">
            <a:off x="1198180" y="5305097"/>
            <a:ext cx="39413" cy="986520"/>
          </a:xfrm>
          <a:prstGeom prst="straightConnector1">
            <a:avLst/>
          </a:prstGeom>
          <a:noFill/>
          <a:ln w="38100" cap="flat" cmpd="sng" algn="ctr">
            <a:solidFill>
              <a:srgbClr val="FF9900"/>
            </a:solidFill>
            <a:prstDash val="solid"/>
            <a:round/>
            <a:headEnd type="none" w="med" len="med"/>
            <a:tailEnd type="triangle"/>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TextBox 3"/>
          <p:cNvSpPr txBox="1"/>
          <p:nvPr/>
        </p:nvSpPr>
        <p:spPr>
          <a:xfrm>
            <a:off x="625093" y="6306209"/>
            <a:ext cx="1754006" cy="369332"/>
          </a:xfrm>
          <a:prstGeom prst="rect">
            <a:avLst/>
          </a:prstGeom>
          <a:noFill/>
        </p:spPr>
        <p:txBody>
          <a:bodyPr wrap="none" rtlCol="0">
            <a:spAutoFit/>
          </a:bodyPr>
          <a:lstStyle/>
          <a:p>
            <a:r>
              <a:rPr lang="en-US" sz="1800" b="1">
                <a:solidFill>
                  <a:srgbClr val="FF9900"/>
                </a:solidFill>
                <a:effectLst/>
              </a:rPr>
              <a:t>Bond strength</a:t>
            </a:r>
          </a:p>
        </p:txBody>
      </p:sp>
      <p:cxnSp>
        <p:nvCxnSpPr>
          <p:cNvPr id="6" name="Straight Connector 5"/>
          <p:cNvCxnSpPr/>
          <p:nvPr/>
        </p:nvCxnSpPr>
        <p:spPr bwMode="auto">
          <a:xfrm>
            <a:off x="195385" y="1011115"/>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8" name="Slide Number Placeholder 7"/>
          <p:cNvSpPr>
            <a:spLocks noGrp="1"/>
          </p:cNvSpPr>
          <p:nvPr>
            <p:ph type="sldNum" sz="quarter" idx="11"/>
          </p:nvPr>
        </p:nvSpPr>
        <p:spPr/>
        <p:txBody>
          <a:bodyPr/>
          <a:lstStyle/>
          <a:p>
            <a:pPr algn="l"/>
            <a:fld id="{357EC104-7421-44F5-A1D9-5D861196B4E1}" type="slidenum">
              <a:rPr lang="en-US" altLang="en-US" smtClean="0"/>
              <a:pPr algn="l"/>
              <a:t>10</a:t>
            </a:fld>
            <a:endParaRPr lang="en-US" alt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1331" name="Rectangle 3"/>
          <p:cNvSpPr>
            <a:spLocks noGrp="1" noChangeArrowheads="1"/>
          </p:cNvSpPr>
          <p:nvPr>
            <p:ph type="title"/>
          </p:nvPr>
        </p:nvSpPr>
        <p:spPr>
          <a:xfrm>
            <a:off x="696913" y="396875"/>
            <a:ext cx="7772400" cy="1344613"/>
          </a:xfrm>
        </p:spPr>
        <p:txBody>
          <a:bodyPr/>
          <a:lstStyle/>
          <a:p>
            <a:r>
              <a:rPr lang="en-US" altLang="en-US"/>
              <a:t>Covalent Bonding: Sharing Electrons</a:t>
            </a:r>
          </a:p>
        </p:txBody>
      </p:sp>
      <p:sp>
        <p:nvSpPr>
          <p:cNvPr id="611332" name="Text Box 4"/>
          <p:cNvSpPr txBox="1">
            <a:spLocks noChangeArrowheads="1"/>
          </p:cNvSpPr>
          <p:nvPr/>
        </p:nvSpPr>
        <p:spPr bwMode="auto">
          <a:xfrm>
            <a:off x="298450" y="4757738"/>
            <a:ext cx="215423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effectLst>
                  <a:outerShdw blurRad="38100" dist="38100" dir="2700000" algn="tl">
                    <a:srgbClr val="000000"/>
                  </a:outerShdw>
                </a:effectLst>
              </a:rPr>
              <a:t>Dimensions:</a:t>
            </a:r>
          </a:p>
        </p:txBody>
      </p:sp>
      <p:sp>
        <p:nvSpPr>
          <p:cNvPr id="611333" name="Text Box 5"/>
          <p:cNvSpPr txBox="1">
            <a:spLocks noChangeArrowheads="1"/>
          </p:cNvSpPr>
          <p:nvPr/>
        </p:nvSpPr>
        <p:spPr bwMode="auto">
          <a:xfrm>
            <a:off x="2516298" y="4832350"/>
            <a:ext cx="6269037" cy="155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solidFill>
                  <a:srgbClr val="00FF00"/>
                </a:solidFill>
                <a:effectLst>
                  <a:outerShdw blurRad="38100" dist="38100" dir="2700000" algn="tl">
                    <a:srgbClr val="000000"/>
                  </a:outerShdw>
                </a:effectLst>
              </a:rPr>
              <a:t>Nuclear diameter ~ 10</a:t>
            </a:r>
            <a:r>
              <a:rPr lang="en-US" altLang="en-US" sz="2400" baseline="30000">
                <a:solidFill>
                  <a:srgbClr val="00FF00"/>
                </a:solidFill>
                <a:effectLst>
                  <a:outerShdw blurRad="38100" dist="38100" dir="2700000" algn="tl">
                    <a:srgbClr val="000000"/>
                  </a:outerShdw>
                </a:effectLst>
              </a:rPr>
              <a:t>-15</a:t>
            </a:r>
            <a:r>
              <a:rPr lang="en-US" altLang="en-US" sz="2400">
                <a:solidFill>
                  <a:srgbClr val="00FF00"/>
                </a:solidFill>
                <a:effectLst>
                  <a:outerShdw blurRad="38100" dist="38100" dir="2700000" algn="tl">
                    <a:srgbClr val="000000"/>
                  </a:outerShdw>
                </a:effectLst>
              </a:rPr>
              <a:t> m</a:t>
            </a:r>
          </a:p>
          <a:p>
            <a:pPr>
              <a:spcBef>
                <a:spcPct val="50000"/>
              </a:spcBef>
            </a:pPr>
            <a:r>
              <a:rPr lang="en-US" altLang="en-US" sz="2400">
                <a:solidFill>
                  <a:srgbClr val="FFFF00"/>
                </a:solidFill>
                <a:effectLst>
                  <a:outerShdw blurRad="38100" dist="38100" dir="2700000" algn="tl">
                    <a:srgbClr val="000000"/>
                  </a:outerShdw>
                </a:effectLst>
              </a:rPr>
              <a:t>Electronic orbit ~ 10</a:t>
            </a:r>
            <a:r>
              <a:rPr lang="en-US" altLang="en-US" sz="2400" baseline="30000">
                <a:solidFill>
                  <a:srgbClr val="FFFF00"/>
                </a:solidFill>
                <a:effectLst>
                  <a:outerShdw blurRad="38100" dist="38100" dir="2700000" algn="tl">
                    <a:srgbClr val="000000"/>
                  </a:outerShdw>
                </a:effectLst>
              </a:rPr>
              <a:t>-10</a:t>
            </a:r>
            <a:r>
              <a:rPr lang="en-US" altLang="en-US" sz="2400">
                <a:solidFill>
                  <a:srgbClr val="FFFF00"/>
                </a:solidFill>
                <a:effectLst>
                  <a:outerShdw blurRad="38100" dist="38100" dir="2700000" algn="tl">
                    <a:srgbClr val="000000"/>
                  </a:outerShdw>
                </a:effectLst>
              </a:rPr>
              <a:t> m</a:t>
            </a:r>
          </a:p>
          <a:p>
            <a:pPr>
              <a:spcBef>
                <a:spcPct val="50000"/>
              </a:spcBef>
            </a:pPr>
            <a:endParaRPr lang="en-US" altLang="en-US" sz="2400">
              <a:solidFill>
                <a:srgbClr val="FF9900"/>
              </a:solidFill>
              <a:effectLst>
                <a:outerShdw blurRad="38100" dist="38100" dir="2700000" algn="tl">
                  <a:srgbClr val="000000"/>
                </a:outerShdw>
              </a:effectLst>
            </a:endParaRPr>
          </a:p>
        </p:txBody>
      </p:sp>
      <p:sp>
        <p:nvSpPr>
          <p:cNvPr id="611334" name="AutoShape 6"/>
          <p:cNvSpPr>
            <a:spLocks/>
          </p:cNvSpPr>
          <p:nvPr/>
        </p:nvSpPr>
        <p:spPr bwMode="auto">
          <a:xfrm>
            <a:off x="6472238" y="4832350"/>
            <a:ext cx="165100" cy="1038225"/>
          </a:xfrm>
          <a:prstGeom prst="rightBrace">
            <a:avLst>
              <a:gd name="adj1" fmla="val 52404"/>
              <a:gd name="adj2" fmla="val 50000"/>
            </a:avLst>
          </a:prstGeom>
          <a:noFill/>
          <a:ln w="22225">
            <a:solidFill>
              <a:schemeClr val="tx1"/>
            </a:solidFill>
            <a:round/>
            <a:headEnd/>
            <a:tailEnd/>
          </a:ln>
          <a:effectLst/>
          <a:extLst>
            <a:ext uri="{909E8E84-426E-40DD-AFC4-6F175D3DCCD1}">
              <a14:hiddenFill xmlns:a14="http://schemas.microsoft.com/office/drawing/2010/main">
                <a:solidFill>
                  <a:schemeClr val="tx2"/>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endParaRPr lang="en-US"/>
          </a:p>
        </p:txBody>
      </p:sp>
      <p:sp>
        <p:nvSpPr>
          <p:cNvPr id="611335" name="Text Box 7"/>
          <p:cNvSpPr txBox="1">
            <a:spLocks noChangeArrowheads="1"/>
          </p:cNvSpPr>
          <p:nvPr/>
        </p:nvSpPr>
        <p:spPr bwMode="auto">
          <a:xfrm>
            <a:off x="6732588" y="4764088"/>
            <a:ext cx="1716087" cy="1187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2400">
                <a:effectLst>
                  <a:outerShdw blurRad="38100" dist="38100" dir="2700000" algn="tl">
                    <a:srgbClr val="000000"/>
                  </a:outerShdw>
                </a:effectLst>
              </a:rPr>
              <a:t>five orders of magnitude</a:t>
            </a:r>
          </a:p>
        </p:txBody>
      </p:sp>
      <p:sp>
        <p:nvSpPr>
          <p:cNvPr id="611336" name="Text Box 8"/>
          <p:cNvSpPr txBox="1">
            <a:spLocks noChangeArrowheads="1"/>
          </p:cNvSpPr>
          <p:nvPr/>
        </p:nvSpPr>
        <p:spPr bwMode="auto">
          <a:xfrm>
            <a:off x="2349500" y="6057900"/>
            <a:ext cx="58547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solidFill>
                  <a:srgbClr val="FF9900"/>
                </a:solidFill>
                <a:effectLst>
                  <a:outerShdw blurRad="38100" dist="38100" dir="2700000" algn="tl">
                    <a:srgbClr val="000000"/>
                  </a:outerShdw>
                </a:effectLst>
              </a:rPr>
              <a:t>Mass ratio proton : electron = ~ 1800</a:t>
            </a:r>
          </a:p>
        </p:txBody>
      </p:sp>
      <p:pic>
        <p:nvPicPr>
          <p:cNvPr id="2" name="Picture 1"/>
          <p:cNvPicPr>
            <a:picLocks noChangeAspect="1"/>
          </p:cNvPicPr>
          <p:nvPr/>
        </p:nvPicPr>
        <p:blipFill>
          <a:blip r:embed="rId2"/>
          <a:stretch>
            <a:fillRect/>
          </a:stretch>
        </p:blipFill>
        <p:spPr>
          <a:xfrm>
            <a:off x="581085" y="2125060"/>
            <a:ext cx="7981831" cy="2192832"/>
          </a:xfrm>
          <a:prstGeom prst="rect">
            <a:avLst/>
          </a:prstGeom>
        </p:spPr>
      </p:pic>
      <p:cxnSp>
        <p:nvCxnSpPr>
          <p:cNvPr id="9" name="Straight Connector 8"/>
          <p:cNvCxnSpPr/>
          <p:nvPr/>
        </p:nvCxnSpPr>
        <p:spPr bwMode="auto">
          <a:xfrm>
            <a:off x="195385" y="1730130"/>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10"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11</a:t>
            </a:fld>
            <a:endParaRPr lang="en-US" altLang="en-US" sz="2200" dirty="0">
              <a:solidFill>
                <a:srgbClr val="66FF33"/>
              </a:solidFil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Content Placeholder 2"/>
          <p:cNvSpPr>
            <a:spLocks noGrp="1"/>
          </p:cNvSpPr>
          <p:nvPr>
            <p:ph sz="half" idx="1"/>
          </p:nvPr>
        </p:nvSpPr>
        <p:spPr>
          <a:xfrm>
            <a:off x="193675" y="1177925"/>
            <a:ext cx="8493125" cy="5230813"/>
          </a:xfrm>
        </p:spPr>
        <p:txBody>
          <a:bodyPr/>
          <a:lstStyle/>
          <a:p>
            <a:pPr eaLnBrk="1" hangingPunct="1"/>
            <a:r>
              <a:rPr lang="en-US" dirty="0"/>
              <a:t>How do potential energy and stability relate?</a:t>
            </a:r>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r>
              <a:rPr lang="en-US" dirty="0"/>
              <a:t>What forces keep the bond at the optimal length?</a:t>
            </a:r>
          </a:p>
          <a:p>
            <a:pPr eaLnBrk="1" hangingPunct="1"/>
            <a:endParaRPr lang="en-US" dirty="0"/>
          </a:p>
        </p:txBody>
      </p:sp>
      <p:sp>
        <p:nvSpPr>
          <p:cNvPr id="12291" name="Title 1"/>
          <p:cNvSpPr>
            <a:spLocks noGrp="1"/>
          </p:cNvSpPr>
          <p:nvPr>
            <p:ph type="title"/>
          </p:nvPr>
        </p:nvSpPr>
        <p:spPr>
          <a:xfrm>
            <a:off x="457200" y="193675"/>
            <a:ext cx="8229600" cy="1143000"/>
          </a:xfrm>
        </p:spPr>
        <p:txBody>
          <a:bodyPr/>
          <a:lstStyle/>
          <a:p>
            <a:pPr eaLnBrk="1" hangingPunct="1"/>
            <a:r>
              <a:rPr lang="en-US" b="1" dirty="0">
                <a:solidFill>
                  <a:srgbClr val="66FF33"/>
                </a:solidFill>
                <a:effectLst>
                  <a:outerShdw blurRad="38100" dist="38100" dir="2700000" algn="tl">
                    <a:srgbClr val="000000"/>
                  </a:outerShdw>
                </a:effectLst>
                <a:latin typeface="Comic Sans MS" panose="030F0702030302020204" pitchFamily="66" charset="0"/>
              </a:rPr>
              <a:t>Covalent Bonding</a:t>
            </a:r>
          </a:p>
        </p:txBody>
      </p:sp>
      <p:pic>
        <p:nvPicPr>
          <p:cNvPr id="12296" name="Picture 6"/>
          <p:cNvPicPr>
            <a:picLocks noChangeAspect="1" noChangeArrowheads="1"/>
          </p:cNvPicPr>
          <p:nvPr/>
        </p:nvPicPr>
        <p:blipFill>
          <a:blip r:embed="rId3"/>
          <a:srcRect/>
          <a:stretch>
            <a:fillRect/>
          </a:stretch>
        </p:blipFill>
        <p:spPr bwMode="auto">
          <a:xfrm>
            <a:off x="4456113" y="1951038"/>
            <a:ext cx="3090862" cy="942975"/>
          </a:xfrm>
          <a:prstGeom prst="rect">
            <a:avLst/>
          </a:prstGeom>
          <a:noFill/>
          <a:ln w="9525">
            <a:noFill/>
            <a:miter lim="800000"/>
            <a:headEnd/>
            <a:tailEnd/>
          </a:ln>
        </p:spPr>
      </p:pic>
      <p:pic>
        <p:nvPicPr>
          <p:cNvPr id="12298" name="Picture 7"/>
          <p:cNvPicPr>
            <a:picLocks noChangeAspect="1" noChangeArrowheads="1"/>
          </p:cNvPicPr>
          <p:nvPr/>
        </p:nvPicPr>
        <p:blipFill>
          <a:blip r:embed="rId3"/>
          <a:srcRect/>
          <a:stretch>
            <a:fillRect/>
          </a:stretch>
        </p:blipFill>
        <p:spPr bwMode="auto">
          <a:xfrm>
            <a:off x="4456113" y="4298950"/>
            <a:ext cx="3001962" cy="976313"/>
          </a:xfrm>
          <a:prstGeom prst="rect">
            <a:avLst/>
          </a:prstGeom>
          <a:noFill/>
          <a:ln w="9525">
            <a:noFill/>
            <a:miter lim="800000"/>
            <a:headEnd/>
            <a:tailEnd/>
          </a:ln>
        </p:spPr>
      </p:pic>
      <p:pic>
        <p:nvPicPr>
          <p:cNvPr id="13" name="Picture 8"/>
          <p:cNvPicPr>
            <a:picLocks noChangeAspect="1" noChangeArrowheads="1"/>
          </p:cNvPicPr>
          <p:nvPr/>
        </p:nvPicPr>
        <p:blipFill>
          <a:blip r:embed="rId4"/>
          <a:stretch>
            <a:fillRect/>
          </a:stretch>
        </p:blipFill>
        <p:spPr bwMode="auto">
          <a:xfrm>
            <a:off x="312222" y="1766147"/>
            <a:ext cx="6424055" cy="3560762"/>
          </a:xfrm>
          <a:prstGeom prst="rect">
            <a:avLst/>
          </a:prstGeom>
          <a:noFill/>
          <a:ln w="9525">
            <a:noFill/>
            <a:miter lim="800000"/>
            <a:headEnd/>
            <a:tailEnd/>
          </a:ln>
        </p:spPr>
      </p:pic>
      <p:pic>
        <p:nvPicPr>
          <p:cNvPr id="14" name="Picture 5"/>
          <p:cNvPicPr>
            <a:picLocks noChangeAspect="1" noChangeArrowheads="1"/>
          </p:cNvPicPr>
          <p:nvPr/>
        </p:nvPicPr>
        <p:blipFill>
          <a:blip r:embed="rId5"/>
          <a:srcRect t="10227" r="31095"/>
          <a:stretch>
            <a:fillRect/>
          </a:stretch>
        </p:blipFill>
        <p:spPr bwMode="auto">
          <a:xfrm>
            <a:off x="4005142" y="2128398"/>
            <a:ext cx="4624727" cy="516456"/>
          </a:xfrm>
          <a:prstGeom prst="rect">
            <a:avLst/>
          </a:prstGeom>
          <a:noFill/>
          <a:ln w="9525">
            <a:noFill/>
            <a:miter lim="800000"/>
            <a:headEnd/>
            <a:tailEnd/>
          </a:ln>
        </p:spPr>
      </p:pic>
    </p:spTree>
    <p:extLst>
      <p:ext uri="{BB962C8B-B14F-4D97-AF65-F5344CB8AC3E}">
        <p14:creationId xmlns:p14="http://schemas.microsoft.com/office/powerpoint/2010/main" val="272596945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3379" name="Rectangle 3"/>
          <p:cNvSpPr>
            <a:spLocks noGrp="1" noChangeArrowheads="1"/>
          </p:cNvSpPr>
          <p:nvPr>
            <p:ph type="title"/>
          </p:nvPr>
        </p:nvSpPr>
        <p:spPr>
          <a:xfrm>
            <a:off x="762000" y="257175"/>
            <a:ext cx="7772400" cy="1143000"/>
          </a:xfrm>
        </p:spPr>
        <p:txBody>
          <a:bodyPr/>
          <a:lstStyle/>
          <a:p>
            <a:r>
              <a:rPr lang="en-US" altLang="en-US" dirty="0"/>
              <a:t>Ionic Bonding:</a:t>
            </a:r>
            <a:br>
              <a:rPr lang="en-US" altLang="en-US" dirty="0"/>
            </a:br>
            <a:r>
              <a:rPr lang="en-US" altLang="en-US" dirty="0"/>
              <a:t> “No” Sharing of Electrons </a:t>
            </a:r>
          </a:p>
        </p:txBody>
      </p:sp>
      <p:sp>
        <p:nvSpPr>
          <p:cNvPr id="613387" name="Text Box 11"/>
          <p:cNvSpPr txBox="1">
            <a:spLocks noChangeArrowheads="1"/>
          </p:cNvSpPr>
          <p:nvPr/>
        </p:nvSpPr>
        <p:spPr bwMode="auto">
          <a:xfrm>
            <a:off x="1528763" y="5768975"/>
            <a:ext cx="6086475" cy="579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rgbClr val="FFFF00"/>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32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Who donates and who accepts?</a:t>
            </a:r>
          </a:p>
        </p:txBody>
      </p:sp>
      <p:pic>
        <p:nvPicPr>
          <p:cNvPr id="2" name="Picture 1"/>
          <p:cNvPicPr>
            <a:picLocks noChangeAspect="1"/>
          </p:cNvPicPr>
          <p:nvPr/>
        </p:nvPicPr>
        <p:blipFill>
          <a:blip r:embed="rId2"/>
          <a:stretch>
            <a:fillRect/>
          </a:stretch>
        </p:blipFill>
        <p:spPr>
          <a:xfrm>
            <a:off x="642015" y="2243212"/>
            <a:ext cx="7859971" cy="2668708"/>
          </a:xfrm>
          <a:prstGeom prst="rect">
            <a:avLst/>
          </a:prstGeom>
        </p:spPr>
      </p:pic>
      <p:sp>
        <p:nvSpPr>
          <p:cNvPr id="5"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fld id="{7FF4F9F1-D29D-45AE-AAD6-907463DA31F1}" type="slidenum">
              <a:rPr kumimoji="0" lang="en-US" altLang="en-US" sz="2200" b="0" i="0" u="none" strike="noStrike" kern="1200" cap="none" spc="0" normalizeH="0" baseline="0" noProof="0" smtClean="0">
                <a:ln>
                  <a:noFill/>
                </a:ln>
                <a:solidFill>
                  <a:srgbClr val="66FF33"/>
                </a:solidFill>
                <a:effectLst>
                  <a:outerShdw blurRad="38100" dist="38100" dir="2700000" algn="tl">
                    <a:srgbClr val="000000">
                      <a:alpha val="43137"/>
                    </a:srgbClr>
                  </a:outerShdw>
                </a:effectLst>
                <a:uLnTx/>
                <a:uFillTx/>
                <a:latin typeface="Comic Sans MS" panose="030F0702030302020204" pitchFamily="66"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13</a:t>
            </a:fld>
            <a:endParaRPr kumimoji="0" lang="en-US" altLang="en-US" sz="2200" b="0" i="0" u="none" strike="noStrike" kern="1200" cap="none" spc="0" normalizeH="0" baseline="0" noProof="0" dirty="0">
              <a:ln>
                <a:noFill/>
              </a:ln>
              <a:solidFill>
                <a:srgbClr val="66FF33"/>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pic>
        <p:nvPicPr>
          <p:cNvPr id="4" name="Picture 3">
            <a:extLst>
              <a:ext uri="{FF2B5EF4-FFF2-40B4-BE49-F238E27FC236}">
                <a16:creationId xmlns:a16="http://schemas.microsoft.com/office/drawing/2014/main" id="{83F7CF9F-F0CF-066C-C677-790A5E3DA5E3}"/>
              </a:ext>
            </a:extLst>
          </p:cNvPr>
          <p:cNvPicPr>
            <a:picLocks noChangeAspect="1"/>
          </p:cNvPicPr>
          <p:nvPr/>
        </p:nvPicPr>
        <p:blipFill>
          <a:blip r:embed="rId3"/>
          <a:stretch>
            <a:fillRect/>
          </a:stretch>
        </p:blipFill>
        <p:spPr>
          <a:xfrm>
            <a:off x="7472186" y="3289480"/>
            <a:ext cx="286104" cy="279039"/>
          </a:xfrm>
          <a:prstGeom prst="rect">
            <a:avLst/>
          </a:prstGeom>
        </p:spPr>
      </p:pic>
      <p:pic>
        <p:nvPicPr>
          <p:cNvPr id="7" name="Picture 6">
            <a:extLst>
              <a:ext uri="{FF2B5EF4-FFF2-40B4-BE49-F238E27FC236}">
                <a16:creationId xmlns:a16="http://schemas.microsoft.com/office/drawing/2014/main" id="{6AC50AC4-ACDD-6565-19DE-F0CFD87A2CC1}"/>
              </a:ext>
            </a:extLst>
          </p:cNvPr>
          <p:cNvPicPr>
            <a:picLocks noChangeAspect="1"/>
          </p:cNvPicPr>
          <p:nvPr/>
        </p:nvPicPr>
        <p:blipFill>
          <a:blip r:embed="rId3"/>
          <a:stretch>
            <a:fillRect/>
          </a:stretch>
        </p:blipFill>
        <p:spPr>
          <a:xfrm>
            <a:off x="3627945" y="3289479"/>
            <a:ext cx="286104" cy="279039"/>
          </a:xfrm>
          <a:prstGeom prst="rect">
            <a:avLst/>
          </a:prstGeom>
        </p:spPr>
      </p:pic>
      <p:pic>
        <p:nvPicPr>
          <p:cNvPr id="9" name="Picture 8">
            <a:extLst>
              <a:ext uri="{FF2B5EF4-FFF2-40B4-BE49-F238E27FC236}">
                <a16:creationId xmlns:a16="http://schemas.microsoft.com/office/drawing/2014/main" id="{3B815B87-E374-87C5-9A11-F7C586D7CD37}"/>
              </a:ext>
            </a:extLst>
          </p:cNvPr>
          <p:cNvPicPr>
            <a:picLocks noChangeAspect="1"/>
          </p:cNvPicPr>
          <p:nvPr/>
        </p:nvPicPr>
        <p:blipFill>
          <a:blip r:embed="rId3"/>
          <a:stretch>
            <a:fillRect/>
          </a:stretch>
        </p:blipFill>
        <p:spPr>
          <a:xfrm>
            <a:off x="1419721" y="3288416"/>
            <a:ext cx="286104" cy="279039"/>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0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3213" y="2100263"/>
            <a:ext cx="8535987" cy="2657475"/>
          </a:xfrm>
          <a:prstGeom prst="rect">
            <a:avLst/>
          </a:prstGeom>
          <a:noFill/>
          <a:extLst>
            <a:ext uri="{909E8E84-426E-40DD-AFC4-6F175D3DCCD1}">
              <a14:hiddenFill xmlns:a14="http://schemas.microsoft.com/office/drawing/2010/main">
                <a:solidFill>
                  <a:srgbClr val="FFFFFF"/>
                </a:solidFill>
              </a14:hiddenFill>
            </a:ext>
          </a:extLst>
        </p:spPr>
      </p:pic>
      <p:sp>
        <p:nvSpPr>
          <p:cNvPr id="614403" name="Line 3"/>
          <p:cNvSpPr>
            <a:spLocks noChangeShapeType="1"/>
          </p:cNvSpPr>
          <p:nvPr/>
        </p:nvSpPr>
        <p:spPr bwMode="auto">
          <a:xfrm flipV="1">
            <a:off x="3009900" y="3790950"/>
            <a:ext cx="685800" cy="1752600"/>
          </a:xfrm>
          <a:prstGeom prst="line">
            <a:avLst/>
          </a:prstGeom>
          <a:noFill/>
          <a:ln w="38100">
            <a:solidFill>
              <a:srgbClr val="66CCFF"/>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4404" name="Line 4"/>
          <p:cNvSpPr>
            <a:spLocks noChangeShapeType="1"/>
          </p:cNvSpPr>
          <p:nvPr/>
        </p:nvSpPr>
        <p:spPr bwMode="auto">
          <a:xfrm flipV="1">
            <a:off x="4400550" y="3771900"/>
            <a:ext cx="152400" cy="1828800"/>
          </a:xfrm>
          <a:prstGeom prst="line">
            <a:avLst/>
          </a:prstGeom>
          <a:noFill/>
          <a:ln w="38100">
            <a:solidFill>
              <a:srgbClr val="66CCFF"/>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4405" name="Text Box 5"/>
          <p:cNvSpPr txBox="1">
            <a:spLocks noChangeArrowheads="1"/>
          </p:cNvSpPr>
          <p:nvPr/>
        </p:nvSpPr>
        <p:spPr bwMode="auto">
          <a:xfrm>
            <a:off x="2206625" y="5719763"/>
            <a:ext cx="27717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400" b="1">
                <a:solidFill>
                  <a:srgbClr val="66CCFF"/>
                </a:solidFill>
                <a:effectLst/>
              </a:rPr>
              <a:t>Valence electrons</a:t>
            </a:r>
          </a:p>
        </p:txBody>
      </p:sp>
      <p:sp>
        <p:nvSpPr>
          <p:cNvPr id="614406" name="Line 6"/>
          <p:cNvSpPr>
            <a:spLocks noChangeShapeType="1"/>
          </p:cNvSpPr>
          <p:nvPr/>
        </p:nvSpPr>
        <p:spPr bwMode="auto">
          <a:xfrm flipH="1">
            <a:off x="7848600" y="1752600"/>
            <a:ext cx="152400" cy="1371600"/>
          </a:xfrm>
          <a:prstGeom prst="line">
            <a:avLst/>
          </a:prstGeom>
          <a:noFill/>
          <a:ln w="38100">
            <a:solidFill>
              <a:srgbClr val="FFFF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4407" name="AutoShape 7"/>
          <p:cNvSpPr>
            <a:spLocks/>
          </p:cNvSpPr>
          <p:nvPr/>
        </p:nvSpPr>
        <p:spPr bwMode="auto">
          <a:xfrm>
            <a:off x="8382000" y="3429000"/>
            <a:ext cx="152400" cy="914400"/>
          </a:xfrm>
          <a:prstGeom prst="rightBrace">
            <a:avLst>
              <a:gd name="adj1" fmla="val 50000"/>
              <a:gd name="adj2" fmla="val 50000"/>
            </a:avLst>
          </a:prstGeom>
          <a:noFill/>
          <a:ln w="28575">
            <a:solidFill>
              <a:srgbClr val="FFCC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eaLnBrk="0" hangingPunct="0"/>
            <a:endParaRPr lang="en-US" altLang="en-US" sz="2400" b="1">
              <a:solidFill>
                <a:srgbClr val="FFCC00"/>
              </a:solidFill>
              <a:effectLst/>
              <a:latin typeface="Times New Roman" panose="02020603050405020304" pitchFamily="18" charset="0"/>
            </a:endParaRPr>
          </a:p>
        </p:txBody>
      </p:sp>
      <p:sp>
        <p:nvSpPr>
          <p:cNvPr id="614408" name="Line 8"/>
          <p:cNvSpPr>
            <a:spLocks noChangeShapeType="1"/>
          </p:cNvSpPr>
          <p:nvPr/>
        </p:nvSpPr>
        <p:spPr bwMode="auto">
          <a:xfrm>
            <a:off x="8534400" y="3886200"/>
            <a:ext cx="381000" cy="0"/>
          </a:xfrm>
          <a:prstGeom prst="line">
            <a:avLst/>
          </a:prstGeom>
          <a:noFill/>
          <a:ln w="28575">
            <a:solidFill>
              <a:srgbClr val="FFCC00"/>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4409" name="Line 9"/>
          <p:cNvSpPr>
            <a:spLocks noChangeShapeType="1"/>
          </p:cNvSpPr>
          <p:nvPr/>
        </p:nvSpPr>
        <p:spPr bwMode="auto">
          <a:xfrm flipH="1">
            <a:off x="8686800" y="3886200"/>
            <a:ext cx="228600" cy="1371600"/>
          </a:xfrm>
          <a:prstGeom prst="line">
            <a:avLst/>
          </a:prstGeom>
          <a:noFill/>
          <a:ln w="38100">
            <a:solidFill>
              <a:srgbClr val="FFFF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4410" name="Rectangle 10"/>
          <p:cNvSpPr>
            <a:spLocks noChangeArrowheads="1"/>
          </p:cNvSpPr>
          <p:nvPr/>
        </p:nvSpPr>
        <p:spPr bwMode="auto">
          <a:xfrm>
            <a:off x="7588250" y="1300163"/>
            <a:ext cx="8763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400" b="1">
                <a:solidFill>
                  <a:srgbClr val="FFFF00"/>
                </a:solidFill>
                <a:effectLst/>
              </a:rPr>
              <a:t>Duet</a:t>
            </a:r>
          </a:p>
        </p:txBody>
      </p:sp>
      <p:sp>
        <p:nvSpPr>
          <p:cNvPr id="614411" name="Rectangle 11"/>
          <p:cNvSpPr>
            <a:spLocks noChangeArrowheads="1"/>
          </p:cNvSpPr>
          <p:nvPr/>
        </p:nvSpPr>
        <p:spPr bwMode="auto">
          <a:xfrm>
            <a:off x="7761288" y="5262563"/>
            <a:ext cx="11874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400" b="1">
                <a:solidFill>
                  <a:srgbClr val="FFFF00"/>
                </a:solidFill>
                <a:effectLst/>
              </a:rPr>
              <a:t>Octets</a:t>
            </a:r>
          </a:p>
        </p:txBody>
      </p:sp>
      <p:sp>
        <p:nvSpPr>
          <p:cNvPr id="614412" name="Rectangle 12"/>
          <p:cNvSpPr>
            <a:spLocks noGrp="1" noChangeArrowheads="1"/>
          </p:cNvSpPr>
          <p:nvPr>
            <p:ph type="title" idx="4294967295"/>
          </p:nvPr>
        </p:nvSpPr>
        <p:spPr>
          <a:xfrm>
            <a:off x="685800" y="155575"/>
            <a:ext cx="7772400" cy="987425"/>
          </a:xfrm>
        </p:spPr>
        <p:txBody>
          <a:bodyPr/>
          <a:lstStyle/>
          <a:p>
            <a:r>
              <a:rPr lang="en-US" altLang="en-US" dirty="0">
                <a:solidFill>
                  <a:srgbClr val="66FF33"/>
                </a:solidFill>
              </a:rPr>
              <a:t>Partial Periodic Table</a:t>
            </a:r>
          </a:p>
        </p:txBody>
      </p:sp>
      <p:cxnSp>
        <p:nvCxnSpPr>
          <p:cNvPr id="13" name="Straight Connector 12"/>
          <p:cNvCxnSpPr/>
          <p:nvPr/>
        </p:nvCxnSpPr>
        <p:spPr bwMode="auto">
          <a:xfrm>
            <a:off x="195385" y="1011115"/>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Slide Number Placeholder 3"/>
          <p:cNvSpPr>
            <a:spLocks noGrp="1"/>
          </p:cNvSpPr>
          <p:nvPr>
            <p:ph type="sldNum" sz="quarter" idx="11"/>
          </p:nvPr>
        </p:nvSpPr>
        <p:spPr/>
        <p:txBody>
          <a:bodyPr/>
          <a:lstStyle/>
          <a:p>
            <a:pPr algn="l"/>
            <a:fld id="{357EC104-7421-44F5-A1D9-5D861196B4E1}" type="slidenum">
              <a:rPr lang="en-US" altLang="en-US" smtClean="0"/>
              <a:pPr algn="l"/>
              <a:t>14</a:t>
            </a:fld>
            <a:endParaRPr lang="en-US" altLang="en-US"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Content Placeholder 2"/>
          <p:cNvSpPr>
            <a:spLocks noGrp="1"/>
          </p:cNvSpPr>
          <p:nvPr>
            <p:ph sz="half" idx="1"/>
          </p:nvPr>
        </p:nvSpPr>
        <p:spPr>
          <a:xfrm>
            <a:off x="257175" y="1019175"/>
            <a:ext cx="8680450" cy="5489575"/>
          </a:xfrm>
        </p:spPr>
        <p:txBody>
          <a:bodyPr/>
          <a:lstStyle/>
          <a:p>
            <a:pPr eaLnBrk="1" hangingPunct="1"/>
            <a:r>
              <a:rPr lang="en-US" dirty="0"/>
              <a:t>You can always calculate the number of valence electron by analyzing the e- configuration. </a:t>
            </a:r>
          </a:p>
          <a:p>
            <a:pPr eaLnBrk="1" hangingPunct="1"/>
            <a:endParaRPr lang="en-US" dirty="0"/>
          </a:p>
          <a:p>
            <a:pPr eaLnBrk="1" hangingPunct="1"/>
            <a:endParaRPr lang="en-US" dirty="0"/>
          </a:p>
          <a:p>
            <a:pPr lvl="1" eaLnBrk="1" hangingPunct="1"/>
            <a:endParaRPr lang="en-US" dirty="0"/>
          </a:p>
          <a:p>
            <a:pPr lvl="1" eaLnBrk="1" hangingPunct="1"/>
            <a:endParaRPr lang="en-US" dirty="0"/>
          </a:p>
          <a:p>
            <a:pPr lvl="1" eaLnBrk="1" hangingPunct="1"/>
            <a:endParaRPr lang="en-US" dirty="0"/>
          </a:p>
        </p:txBody>
      </p:sp>
      <p:pic>
        <p:nvPicPr>
          <p:cNvPr id="14339" name="Picture 2"/>
          <p:cNvPicPr>
            <a:picLocks noChangeAspect="1" noChangeArrowheads="1"/>
          </p:cNvPicPr>
          <p:nvPr/>
        </p:nvPicPr>
        <p:blipFill>
          <a:blip r:embed="rId3"/>
          <a:stretch>
            <a:fillRect/>
          </a:stretch>
        </p:blipFill>
        <p:spPr bwMode="auto">
          <a:xfrm>
            <a:off x="1489272" y="2905148"/>
            <a:ext cx="5734783" cy="2900162"/>
          </a:xfrm>
          <a:prstGeom prst="rect">
            <a:avLst/>
          </a:prstGeom>
          <a:noFill/>
          <a:ln w="9525">
            <a:noFill/>
            <a:miter lim="800000"/>
            <a:headEnd/>
            <a:tailEnd/>
          </a:ln>
        </p:spPr>
      </p:pic>
      <p:sp>
        <p:nvSpPr>
          <p:cNvPr id="14340" name="Title 1"/>
          <p:cNvSpPr>
            <a:spLocks noGrp="1"/>
          </p:cNvSpPr>
          <p:nvPr>
            <p:ph type="title"/>
          </p:nvPr>
        </p:nvSpPr>
        <p:spPr>
          <a:xfrm>
            <a:off x="457200" y="193675"/>
            <a:ext cx="8229600" cy="879475"/>
          </a:xfrm>
        </p:spPr>
        <p:txBody>
          <a:bodyPr/>
          <a:lstStyle/>
          <a:p>
            <a:pPr eaLnBrk="1" hangingPunct="1"/>
            <a:r>
              <a:rPr lang="en-US" b="1" dirty="0">
                <a:solidFill>
                  <a:srgbClr val="66FF33"/>
                </a:solidFill>
                <a:effectLst>
                  <a:outerShdw blurRad="38100" dist="38100" dir="2700000" algn="tl">
                    <a:srgbClr val="000000"/>
                  </a:outerShdw>
                </a:effectLst>
                <a:latin typeface="Comic Sans MS" panose="030F0702030302020204" pitchFamily="66" charset="0"/>
              </a:rPr>
              <a:t>Counting Valence Electrons</a:t>
            </a:r>
          </a:p>
        </p:txBody>
      </p:sp>
    </p:spTree>
    <p:extLst>
      <p:ext uri="{BB962C8B-B14F-4D97-AF65-F5344CB8AC3E}">
        <p14:creationId xmlns:p14="http://schemas.microsoft.com/office/powerpoint/2010/main" val="267727757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a:xfrm>
            <a:off x="457200" y="106363"/>
            <a:ext cx="8229600" cy="984250"/>
          </a:xfrm>
        </p:spPr>
        <p:txBody>
          <a:bodyPr/>
          <a:lstStyle/>
          <a:p>
            <a:pPr eaLnBrk="1" hangingPunct="1"/>
            <a:r>
              <a:rPr lang="en-US" dirty="0"/>
              <a:t> Atomic Orbitals</a:t>
            </a:r>
          </a:p>
        </p:txBody>
      </p:sp>
      <p:sp>
        <p:nvSpPr>
          <p:cNvPr id="24579" name="Content Placeholder 2"/>
          <p:cNvSpPr>
            <a:spLocks noGrp="1"/>
          </p:cNvSpPr>
          <p:nvPr>
            <p:ph sz="half" idx="1"/>
          </p:nvPr>
        </p:nvSpPr>
        <p:spPr>
          <a:xfrm>
            <a:off x="193675" y="862013"/>
            <a:ext cx="8743950" cy="4949825"/>
          </a:xfrm>
        </p:spPr>
        <p:txBody>
          <a:bodyPr/>
          <a:lstStyle/>
          <a:p>
            <a:pPr eaLnBrk="1" hangingPunct="1">
              <a:buFont typeface="Arial" charset="0"/>
              <a:buNone/>
            </a:pPr>
            <a:r>
              <a:rPr lang="en-US" dirty="0"/>
              <a:t>General Chemistry review</a:t>
            </a:r>
          </a:p>
          <a:p>
            <a:pPr eaLnBrk="1" hangingPunct="1"/>
            <a:r>
              <a:rPr lang="en-US" dirty="0"/>
              <a:t>In the 1920s, Quantum Mechanics was established as a theory to explain the wave properties of electrons</a:t>
            </a:r>
          </a:p>
          <a:p>
            <a:pPr eaLnBrk="1" hangingPunct="1"/>
            <a:r>
              <a:rPr lang="en-US" dirty="0"/>
              <a:t>The solution to wave equations for electrons provides us with visual pictures called orbitals</a:t>
            </a:r>
          </a:p>
          <a:p>
            <a:pPr eaLnBrk="1" hangingPunct="1"/>
            <a:endParaRPr lang="en-US" dirty="0"/>
          </a:p>
          <a:p>
            <a:pPr eaLnBrk="1" hangingPunct="1"/>
            <a:endParaRPr lang="en-US" dirty="0"/>
          </a:p>
          <a:p>
            <a:pPr eaLnBrk="1" hangingPunct="1"/>
            <a:endParaRPr lang="en-US" dirty="0"/>
          </a:p>
          <a:p>
            <a:pPr eaLnBrk="1" hangingPunct="1"/>
            <a:endParaRPr lang="en-US" dirty="0"/>
          </a:p>
        </p:txBody>
      </p:sp>
      <p:pic>
        <p:nvPicPr>
          <p:cNvPr id="24583" name="Picture 2"/>
          <p:cNvPicPr>
            <a:picLocks noChangeAspect="1" noChangeArrowheads="1"/>
          </p:cNvPicPr>
          <p:nvPr/>
        </p:nvPicPr>
        <p:blipFill>
          <a:blip r:embed="rId3"/>
          <a:stretch>
            <a:fillRect/>
          </a:stretch>
        </p:blipFill>
        <p:spPr bwMode="auto">
          <a:xfrm>
            <a:off x="3216191" y="3404915"/>
            <a:ext cx="2711619" cy="2928314"/>
          </a:xfrm>
          <a:prstGeom prst="rect">
            <a:avLst/>
          </a:prstGeom>
          <a:noFill/>
          <a:ln w="9525">
            <a:noFill/>
            <a:miter lim="800000"/>
            <a:headEnd/>
            <a:tailEnd/>
          </a:ln>
        </p:spPr>
      </p:pic>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16</a:t>
            </a:fld>
            <a:endParaRPr lang="en-US" altLang="en-US" sz="2200" dirty="0">
              <a:solidFill>
                <a:srgbClr val="66FF33"/>
              </a:solidFill>
            </a:endParaRPr>
          </a:p>
        </p:txBody>
      </p:sp>
    </p:spTree>
    <p:extLst>
      <p:ext uri="{BB962C8B-B14F-4D97-AF65-F5344CB8AC3E}">
        <p14:creationId xmlns:p14="http://schemas.microsoft.com/office/powerpoint/2010/main" val="16773368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a:xfrm>
            <a:off x="457200" y="106363"/>
            <a:ext cx="8229600" cy="984250"/>
          </a:xfrm>
        </p:spPr>
        <p:txBody>
          <a:bodyPr/>
          <a:lstStyle/>
          <a:p>
            <a:pPr eaLnBrk="1" hangingPunct="1"/>
            <a:r>
              <a:rPr lang="en-US" dirty="0"/>
              <a:t>Atomic Orbitals</a:t>
            </a:r>
          </a:p>
        </p:txBody>
      </p:sp>
      <p:sp>
        <p:nvSpPr>
          <p:cNvPr id="25603" name="Content Placeholder 2"/>
          <p:cNvSpPr>
            <a:spLocks noGrp="1"/>
          </p:cNvSpPr>
          <p:nvPr>
            <p:ph sz="half" idx="1"/>
          </p:nvPr>
        </p:nvSpPr>
        <p:spPr>
          <a:xfrm>
            <a:off x="193675" y="862013"/>
            <a:ext cx="8861720" cy="4949825"/>
          </a:xfrm>
        </p:spPr>
        <p:txBody>
          <a:bodyPr/>
          <a:lstStyle/>
          <a:p>
            <a:pPr eaLnBrk="1" hangingPunct="1">
              <a:buFont typeface="Arial" charset="0"/>
              <a:buNone/>
            </a:pPr>
            <a:r>
              <a:rPr lang="en-US" dirty="0"/>
              <a:t>General Chemistry review</a:t>
            </a:r>
          </a:p>
          <a:p>
            <a:pPr marL="342900" lvl="1" indent="-342900" eaLnBrk="1" hangingPunct="1">
              <a:buClr>
                <a:srgbClr val="1F9FAF"/>
              </a:buClr>
              <a:buFont typeface="Arial" charset="0"/>
              <a:buChar char="•"/>
            </a:pPr>
            <a:r>
              <a:rPr lang="en-US" sz="2800" dirty="0"/>
              <a:t>The type or orbital be identified by its shape</a:t>
            </a:r>
          </a:p>
          <a:p>
            <a:pPr marL="342900" lvl="1" indent="-342900" eaLnBrk="1" hangingPunct="1">
              <a:buClr>
                <a:srgbClr val="1F9FAF"/>
              </a:buClr>
              <a:buFont typeface="Arial" charset="0"/>
              <a:buChar char="•"/>
            </a:pPr>
            <a:r>
              <a:rPr lang="en-US" sz="2800" dirty="0"/>
              <a:t>Orbital: Region where 90% probability of finding electron Remaining 10% tapers off moving away from the nucleus</a:t>
            </a:r>
            <a:endParaRPr lang="en-US" dirty="0"/>
          </a:p>
          <a:p>
            <a:pPr eaLnBrk="1" hangingPunct="1">
              <a:buFont typeface="Arial" charset="0"/>
              <a:buNone/>
            </a:pPr>
            <a:endParaRPr lang="en-US" dirty="0"/>
          </a:p>
          <a:p>
            <a:pPr eaLnBrk="1" hangingPunct="1"/>
            <a:endParaRPr lang="en-US" dirty="0"/>
          </a:p>
        </p:txBody>
      </p:sp>
      <p:pic>
        <p:nvPicPr>
          <p:cNvPr id="10" name="Picture 2"/>
          <p:cNvPicPr>
            <a:picLocks noChangeAspect="1" noChangeArrowheads="1"/>
          </p:cNvPicPr>
          <p:nvPr/>
        </p:nvPicPr>
        <p:blipFill>
          <a:blip r:embed="rId3"/>
          <a:stretch>
            <a:fillRect/>
          </a:stretch>
        </p:blipFill>
        <p:spPr bwMode="auto">
          <a:xfrm>
            <a:off x="3216191" y="3404915"/>
            <a:ext cx="2711619" cy="2928314"/>
          </a:xfrm>
          <a:prstGeom prst="rect">
            <a:avLst/>
          </a:prstGeom>
          <a:noFill/>
          <a:ln w="9525">
            <a:noFill/>
            <a:miter lim="800000"/>
            <a:headEnd/>
            <a:tailEnd/>
          </a:ln>
        </p:spPr>
      </p:pic>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17</a:t>
            </a:fld>
            <a:endParaRPr lang="en-US" altLang="en-US" sz="2200" dirty="0">
              <a:solidFill>
                <a:srgbClr val="66FF33"/>
              </a:solidFill>
            </a:endParaRPr>
          </a:p>
        </p:txBody>
      </p:sp>
    </p:spTree>
    <p:extLst>
      <p:ext uri="{BB962C8B-B14F-4D97-AF65-F5344CB8AC3E}">
        <p14:creationId xmlns:p14="http://schemas.microsoft.com/office/powerpoint/2010/main" val="2612248636"/>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p:cNvPicPr>
            <a:picLocks noChangeAspect="1" noChangeArrowheads="1"/>
          </p:cNvPicPr>
          <p:nvPr/>
        </p:nvPicPr>
        <p:blipFill>
          <a:blip r:embed="rId3"/>
          <a:stretch>
            <a:fillRect/>
          </a:stretch>
        </p:blipFill>
        <p:spPr bwMode="auto">
          <a:xfrm>
            <a:off x="6896828" y="840973"/>
            <a:ext cx="2300141" cy="2844094"/>
          </a:xfrm>
          <a:prstGeom prst="rect">
            <a:avLst/>
          </a:prstGeom>
          <a:noFill/>
          <a:ln w="9525">
            <a:noFill/>
            <a:miter lim="800000"/>
            <a:headEnd/>
            <a:tailEnd/>
          </a:ln>
        </p:spPr>
      </p:pic>
      <p:sp>
        <p:nvSpPr>
          <p:cNvPr id="28675" name="Title 1"/>
          <p:cNvSpPr>
            <a:spLocks noGrp="1"/>
          </p:cNvSpPr>
          <p:nvPr>
            <p:ph type="title"/>
          </p:nvPr>
        </p:nvSpPr>
        <p:spPr>
          <a:xfrm>
            <a:off x="457200" y="106363"/>
            <a:ext cx="8229600" cy="984250"/>
          </a:xfrm>
        </p:spPr>
        <p:txBody>
          <a:bodyPr/>
          <a:lstStyle/>
          <a:p>
            <a:pPr eaLnBrk="1" hangingPunct="1"/>
            <a:r>
              <a:rPr lang="en-US" dirty="0"/>
              <a:t>Atomic Orbitals</a:t>
            </a:r>
          </a:p>
        </p:txBody>
      </p:sp>
      <p:sp>
        <p:nvSpPr>
          <p:cNvPr id="28676" name="Content Placeholder 2"/>
          <p:cNvSpPr>
            <a:spLocks noGrp="1"/>
          </p:cNvSpPr>
          <p:nvPr>
            <p:ph sz="half" idx="1"/>
          </p:nvPr>
        </p:nvSpPr>
        <p:spPr>
          <a:xfrm>
            <a:off x="193674" y="1038225"/>
            <a:ext cx="7395845" cy="4324350"/>
          </a:xfrm>
        </p:spPr>
        <p:txBody>
          <a:bodyPr/>
          <a:lstStyle/>
          <a:p>
            <a:pPr eaLnBrk="1" hangingPunct="1"/>
            <a:r>
              <a:rPr lang="en-US" dirty="0"/>
              <a:t>Electrons are most stable (lowest in energy) if they are in the 1</a:t>
            </a:r>
            <a:r>
              <a:rPr lang="en-US" i="1" dirty="0"/>
              <a:t>s</a:t>
            </a:r>
            <a:r>
              <a:rPr lang="en-US" dirty="0"/>
              <a:t> orbital. (</a:t>
            </a:r>
            <a:r>
              <a:rPr lang="en-US" b="1" dirty="0"/>
              <a:t>1 is principal quantum number, or shell</a:t>
            </a:r>
            <a:r>
              <a:rPr lang="en-US" dirty="0"/>
              <a:t>)</a:t>
            </a:r>
          </a:p>
          <a:p>
            <a:pPr eaLnBrk="1" hangingPunct="1"/>
            <a:r>
              <a:rPr lang="en-US" dirty="0"/>
              <a:t>The 1</a:t>
            </a:r>
            <a:r>
              <a:rPr lang="en-US" i="1" dirty="0"/>
              <a:t>s</a:t>
            </a:r>
            <a:r>
              <a:rPr lang="en-US" dirty="0"/>
              <a:t> orbital is full once there are two electrons in it.</a:t>
            </a:r>
          </a:p>
          <a:p>
            <a:pPr eaLnBrk="1" hangingPunct="1"/>
            <a:r>
              <a:rPr lang="en-US" dirty="0"/>
              <a:t>The 1</a:t>
            </a:r>
            <a:r>
              <a:rPr lang="en-US" i="1" dirty="0"/>
              <a:t>s</a:t>
            </a:r>
            <a:r>
              <a:rPr lang="en-US" dirty="0"/>
              <a:t> orbital has no nodes; thus, no points where the probability of finding the electron is 0. </a:t>
            </a:r>
          </a:p>
          <a:p>
            <a:pPr eaLnBrk="1" hangingPunct="1"/>
            <a:r>
              <a:rPr lang="en-US" dirty="0"/>
              <a:t>Nodes = </a:t>
            </a:r>
            <a:r>
              <a:rPr lang="en-US" i="1" dirty="0"/>
              <a:t>n</a:t>
            </a:r>
            <a:r>
              <a:rPr lang="en-US" dirty="0"/>
              <a:t> – 1 (</a:t>
            </a:r>
            <a:r>
              <a:rPr lang="en-US" i="1" dirty="0"/>
              <a:t>n</a:t>
            </a:r>
            <a:r>
              <a:rPr lang="en-US" dirty="0"/>
              <a:t> = principal quantum number)</a:t>
            </a:r>
          </a:p>
          <a:p>
            <a:pPr eaLnBrk="1" hangingPunct="1"/>
            <a:endParaRPr lang="en-US" dirty="0"/>
          </a:p>
        </p:txBody>
      </p:sp>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18</a:t>
            </a:fld>
            <a:endParaRPr lang="en-US" altLang="en-US" sz="2200" dirty="0">
              <a:solidFill>
                <a:srgbClr val="66FF33"/>
              </a:solidFill>
            </a:endParaRPr>
          </a:p>
        </p:txBody>
      </p:sp>
    </p:spTree>
    <p:extLst>
      <p:ext uri="{BB962C8B-B14F-4D97-AF65-F5344CB8AC3E}">
        <p14:creationId xmlns:p14="http://schemas.microsoft.com/office/powerpoint/2010/main" val="203390044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5058" name="Text Box 2"/>
          <p:cNvSpPr txBox="1">
            <a:spLocks noChangeArrowheads="1"/>
          </p:cNvSpPr>
          <p:nvPr/>
        </p:nvSpPr>
        <p:spPr bwMode="auto">
          <a:xfrm>
            <a:off x="0" y="1447800"/>
            <a:ext cx="9144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Energy diagram depicting solutions as energy “levels”:</a:t>
            </a:r>
          </a:p>
        </p:txBody>
      </p:sp>
      <p:sp>
        <p:nvSpPr>
          <p:cNvPr id="685059" name="Text Box 3"/>
          <p:cNvSpPr txBox="1">
            <a:spLocks noChangeArrowheads="1"/>
          </p:cNvSpPr>
          <p:nvPr/>
        </p:nvSpPr>
        <p:spPr bwMode="auto">
          <a:xfrm>
            <a:off x="5867400" y="2362200"/>
            <a:ext cx="32766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2800" b="0" i="0" u="none" strike="noStrike" kern="1200" cap="none" spc="0" normalizeH="0" baseline="0" noProof="0">
                <a:ln>
                  <a:noFill/>
                </a:ln>
                <a:solidFill>
                  <a:srgbClr val="66CCFF"/>
                </a:solidFill>
                <a:effectLst>
                  <a:outerShdw blurRad="38100" dist="38100" dir="2700000" algn="tl">
                    <a:srgbClr val="000000"/>
                  </a:outerShdw>
                </a:effectLst>
                <a:uLnTx/>
                <a:uFillTx/>
                <a:latin typeface="Comic Sans MS" panose="030F0702030302020204" pitchFamily="66" charset="0"/>
                <a:ea typeface="+mn-ea"/>
                <a:cs typeface="+mn-cs"/>
              </a:rPr>
              <a:t>There are rules for “filling up” levels with</a:t>
            </a:r>
            <a:r>
              <a:rPr kumimoji="0" lang="en-US" altLang="en-US" sz="28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 </a:t>
            </a:r>
            <a:r>
              <a:rPr kumimoji="0" lang="en-US" altLang="en-US" sz="2800" b="0" i="0" u="none" strike="noStrike" kern="1200" cap="none" spc="0" normalizeH="0" baseline="0" noProof="0">
                <a:ln>
                  <a:noFill/>
                </a:ln>
                <a:solidFill>
                  <a:srgbClr val="FFFF00"/>
                </a:solidFill>
                <a:effectLst>
                  <a:outerShdw blurRad="38100" dist="38100" dir="2700000" algn="tl">
                    <a:srgbClr val="000000"/>
                  </a:outerShdw>
                </a:effectLst>
                <a:uLnTx/>
                <a:uFillTx/>
                <a:latin typeface="Comic Sans MS" panose="030F0702030302020204" pitchFamily="66" charset="0"/>
                <a:ea typeface="+mn-ea"/>
                <a:cs typeface="+mn-cs"/>
              </a:rPr>
              <a:t>e</a:t>
            </a:r>
          </a:p>
        </p:txBody>
      </p:sp>
      <p:sp>
        <p:nvSpPr>
          <p:cNvPr id="685060" name="Text Box 4"/>
          <p:cNvSpPr txBox="1">
            <a:spLocks noChangeArrowheads="1"/>
          </p:cNvSpPr>
          <p:nvPr/>
        </p:nvSpPr>
        <p:spPr bwMode="auto">
          <a:xfrm>
            <a:off x="0" y="4205287"/>
            <a:ext cx="9144000" cy="523220"/>
          </a:xfrm>
          <a:prstGeom prst="rect">
            <a:avLst/>
          </a:prstGeom>
          <a:solidFill>
            <a:srgbClr val="000099"/>
          </a:solidFill>
          <a:ln>
            <a:noFill/>
          </a:ln>
          <a:effectLst/>
        </p:spPr>
        <p:txBody>
          <a:bodyPr>
            <a:spAutoFit/>
          </a:bodyPr>
          <a:lstStyle>
            <a:lvl1pPr marL="342900" indent="-342900">
              <a:defRPr sz="2400">
                <a:solidFill>
                  <a:schemeClr val="tx1"/>
                </a:solidFill>
                <a:latin typeface="Times New Roman" panose="02020603050405020304" pitchFamily="18" charset="0"/>
              </a:defRPr>
            </a:lvl1pPr>
            <a:lvl2pPr marL="800100" indent="-342900">
              <a:defRPr sz="2400">
                <a:solidFill>
                  <a:schemeClr val="tx1"/>
                </a:solidFill>
                <a:latin typeface="Times New Roman" panose="02020603050405020304" pitchFamily="18" charset="0"/>
              </a:defRPr>
            </a:lvl2pPr>
            <a:lvl3pPr marL="1257300" indent="-342900">
              <a:defRPr sz="2400">
                <a:solidFill>
                  <a:schemeClr val="tx1"/>
                </a:solidFill>
                <a:latin typeface="Times New Roman" panose="02020603050405020304" pitchFamily="18" charset="0"/>
              </a:defRPr>
            </a:lvl3pPr>
            <a:lvl4pPr marL="1714500" indent="-342900">
              <a:defRPr sz="2400">
                <a:solidFill>
                  <a:schemeClr val="tx1"/>
                </a:solidFill>
                <a:latin typeface="Times New Roman" panose="02020603050405020304" pitchFamily="18" charset="0"/>
              </a:defRPr>
            </a:lvl4pPr>
            <a:lvl5pPr marL="2171700" indent="-342900">
              <a:defRPr sz="2400">
                <a:solidFill>
                  <a:schemeClr val="tx1"/>
                </a:solidFill>
                <a:latin typeface="Times New Roman" panose="02020603050405020304" pitchFamily="18" charset="0"/>
              </a:defRPr>
            </a:lvl5pPr>
            <a:lvl6pPr marL="2628900" indent="-342900" fontAlgn="base">
              <a:spcBef>
                <a:spcPct val="0"/>
              </a:spcBef>
              <a:spcAft>
                <a:spcPct val="0"/>
              </a:spcAft>
              <a:defRPr sz="2400">
                <a:solidFill>
                  <a:schemeClr val="tx1"/>
                </a:solidFill>
                <a:latin typeface="Times New Roman" panose="02020603050405020304" pitchFamily="18" charset="0"/>
              </a:defRPr>
            </a:lvl6pPr>
            <a:lvl7pPr marL="3086100" indent="-342900" fontAlgn="base">
              <a:spcBef>
                <a:spcPct val="0"/>
              </a:spcBef>
              <a:spcAft>
                <a:spcPct val="0"/>
              </a:spcAft>
              <a:defRPr sz="2400">
                <a:solidFill>
                  <a:schemeClr val="tx1"/>
                </a:solidFill>
                <a:latin typeface="Times New Roman" panose="02020603050405020304" pitchFamily="18" charset="0"/>
              </a:defRPr>
            </a:lvl7pPr>
            <a:lvl8pPr marL="3543300" indent="-342900" fontAlgn="base">
              <a:spcBef>
                <a:spcPct val="0"/>
              </a:spcBef>
              <a:spcAft>
                <a:spcPct val="0"/>
              </a:spcAft>
              <a:defRPr sz="2400">
                <a:solidFill>
                  <a:schemeClr val="tx1"/>
                </a:solidFill>
                <a:latin typeface="Times New Roman" panose="02020603050405020304" pitchFamily="18" charset="0"/>
              </a:defRPr>
            </a:lvl8pPr>
            <a:lvl9pPr marL="4000500" indent="-342900" fontAlgn="base">
              <a:spcBef>
                <a:spcPct val="0"/>
              </a:spcBef>
              <a:spcAft>
                <a:spcPct val="0"/>
              </a:spcAft>
              <a:defRPr sz="2400">
                <a:solidFill>
                  <a:schemeClr val="tx1"/>
                </a:solidFill>
                <a:latin typeface="Times New Roman" panose="02020603050405020304" pitchFamily="18" charset="0"/>
              </a:defRPr>
            </a:lvl9pPr>
          </a:lstStyle>
          <a:p>
            <a:pPr marL="342900" marR="0" lvl="0" indent="-342900" algn="l" defTabSz="914400" rtl="0" eaLnBrk="1" fontAlgn="base" latinLnBrk="0" hangingPunct="1">
              <a:lnSpc>
                <a:spcPct val="100000"/>
              </a:lnSpc>
              <a:spcBef>
                <a:spcPct val="50000"/>
              </a:spcBef>
              <a:spcAft>
                <a:spcPct val="0"/>
              </a:spcAft>
              <a:buClrTx/>
              <a:buSzTx/>
              <a:buFontTx/>
              <a:buAutoNum type="arabicPeriod"/>
              <a:tabLst/>
              <a:defRPr/>
            </a:pPr>
            <a:r>
              <a:rPr kumimoji="0" lang="en-US" altLang="en-US" sz="2800" b="0" i="0" u="none" strike="noStrike" kern="1200" cap="none" spc="0" normalizeH="0" baseline="0" noProof="0" dirty="0">
                <a:ln>
                  <a:noFill/>
                </a:ln>
                <a:solidFill>
                  <a:srgbClr val="66CCFF"/>
                </a:solidFill>
                <a:effectLst>
                  <a:outerShdw blurRad="38100" dist="38100" dir="2700000" algn="tl">
                    <a:srgbClr val="000000"/>
                  </a:outerShdw>
                </a:effectLst>
                <a:uLnTx/>
                <a:uFillTx/>
                <a:latin typeface="Comic Sans MS" panose="030F0702030302020204" pitchFamily="66" charset="0"/>
                <a:ea typeface="+mn-ea"/>
                <a:cs typeface="+mn-cs"/>
              </a:rPr>
              <a:t>Pauli</a:t>
            </a:r>
            <a:r>
              <a:rPr kumimoji="0" lang="en-US" altLang="en-US" sz="28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 </a:t>
            </a:r>
            <a:r>
              <a:rPr kumimoji="0" lang="en-US" altLang="en-US" sz="2800" b="0" i="0" u="none" strike="noStrike" kern="1200" cap="none" spc="0" normalizeH="0" baseline="0" noProof="0" dirty="0">
                <a:ln>
                  <a:noFill/>
                </a:ln>
                <a:solidFill>
                  <a:srgbClr val="FF0000"/>
                </a:solidFill>
                <a:effectLst>
                  <a:outerShdw blurRad="38100" dist="38100" dir="2700000" algn="tl">
                    <a:srgbClr val="000000"/>
                  </a:outerShdw>
                </a:effectLst>
                <a:uLnTx/>
                <a:uFillTx/>
                <a:latin typeface="Comic Sans MS" panose="030F0702030302020204" pitchFamily="66" charset="0"/>
                <a:ea typeface="+mn-ea"/>
                <a:cs typeface="+mn-cs"/>
              </a:rPr>
              <a:t>Exclusion Principle</a:t>
            </a:r>
            <a:r>
              <a:rPr kumimoji="0" lang="en-US" altLang="en-US" sz="28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 </a:t>
            </a:r>
            <a:r>
              <a:rPr kumimoji="0" lang="en-US" altLang="en-US" sz="27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2</a:t>
            </a:r>
            <a:r>
              <a:rPr kumimoji="0" lang="en-US" altLang="en-US" sz="2700" b="0" i="0" u="none" strike="noStrike" kern="1200" cap="none" spc="0" normalizeH="0" baseline="0" noProof="0" dirty="0">
                <a:ln>
                  <a:noFill/>
                </a:ln>
                <a:solidFill>
                  <a:srgbClr val="FFFF00"/>
                </a:solidFill>
                <a:effectLst>
                  <a:outerShdw blurRad="38100" dist="38100" dir="2700000" algn="tl">
                    <a:srgbClr val="000000"/>
                  </a:outerShdw>
                </a:effectLst>
                <a:uLnTx/>
                <a:uFillTx/>
                <a:latin typeface="Comic Sans MS" panose="030F0702030302020204" pitchFamily="66" charset="0"/>
                <a:ea typeface="+mn-ea"/>
                <a:cs typeface="+mn-cs"/>
              </a:rPr>
              <a:t>e</a:t>
            </a:r>
            <a:r>
              <a:rPr kumimoji="0" lang="en-US" altLang="en-US" sz="27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 max in each level/orbital</a:t>
            </a:r>
          </a:p>
        </p:txBody>
      </p:sp>
      <p:sp>
        <p:nvSpPr>
          <p:cNvPr id="685061" name="Line 5"/>
          <p:cNvSpPr>
            <a:spLocks noChangeShapeType="1"/>
          </p:cNvSpPr>
          <p:nvPr/>
        </p:nvSpPr>
        <p:spPr bwMode="auto">
          <a:xfrm flipV="1">
            <a:off x="1066800" y="2514600"/>
            <a:ext cx="0" cy="914400"/>
          </a:xfrm>
          <a:prstGeom prst="line">
            <a:avLst/>
          </a:prstGeom>
          <a:noFill/>
          <a:ln w="381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400" b="0" i="0" u="none" strike="noStrike" kern="1200" cap="none" spc="0" normalizeH="0" baseline="0" noProof="0">
              <a:ln>
                <a:noFill/>
              </a:ln>
              <a:solidFill>
                <a:srgbClr val="EBD189"/>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
        <p:nvSpPr>
          <p:cNvPr id="685062" name="Line 6"/>
          <p:cNvSpPr>
            <a:spLocks noChangeShapeType="1"/>
          </p:cNvSpPr>
          <p:nvPr/>
        </p:nvSpPr>
        <p:spPr bwMode="auto">
          <a:xfrm flipH="1">
            <a:off x="2133600" y="3276600"/>
            <a:ext cx="685800" cy="76200"/>
          </a:xfrm>
          <a:prstGeom prst="line">
            <a:avLst/>
          </a:prstGeom>
          <a:noFill/>
          <a:ln w="38100">
            <a:solidFill>
              <a:schemeClr val="accent5">
                <a:lumMod val="75000"/>
              </a:schemeClr>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400" b="0" i="0" u="none" strike="noStrike" kern="1200" cap="none" spc="0" normalizeH="0" baseline="0" noProof="0">
              <a:ln>
                <a:noFill/>
              </a:ln>
              <a:solidFill>
                <a:srgbClr val="EBD189"/>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
        <p:nvSpPr>
          <p:cNvPr id="685063" name="Text Box 7"/>
          <p:cNvSpPr txBox="1">
            <a:spLocks noChangeArrowheads="1"/>
          </p:cNvSpPr>
          <p:nvPr/>
        </p:nvSpPr>
        <p:spPr bwMode="auto">
          <a:xfrm>
            <a:off x="2803525" y="2941638"/>
            <a:ext cx="22288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a:ln>
                  <a:noFill/>
                </a:ln>
                <a:solidFill>
                  <a:srgbClr val="FFFF00"/>
                </a:solidFill>
                <a:effectLst>
                  <a:outerShdw blurRad="38100" dist="38100" dir="2700000" algn="tl">
                    <a:srgbClr val="000000"/>
                  </a:outerShdw>
                </a:effectLst>
                <a:uLnTx/>
                <a:uFillTx/>
                <a:latin typeface="Comic Sans MS" panose="030F0702030302020204" pitchFamily="66" charset="0"/>
                <a:ea typeface="+mn-ea"/>
                <a:cs typeface="+mn-cs"/>
              </a:rPr>
              <a:t>electrons (He)</a:t>
            </a:r>
          </a:p>
        </p:txBody>
      </p:sp>
      <p:sp>
        <p:nvSpPr>
          <p:cNvPr id="685064" name="Text Box 8"/>
          <p:cNvSpPr txBox="1">
            <a:spLocks noChangeArrowheads="1"/>
          </p:cNvSpPr>
          <p:nvPr/>
        </p:nvSpPr>
        <p:spPr bwMode="auto">
          <a:xfrm>
            <a:off x="1361590" y="3115533"/>
            <a:ext cx="46831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1</a:t>
            </a:r>
            <a:r>
              <a:rPr kumimoji="0" lang="en-US" altLang="en-US" sz="2400" b="0" i="1"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s</a:t>
            </a:r>
          </a:p>
        </p:txBody>
      </p:sp>
      <p:sp>
        <p:nvSpPr>
          <p:cNvPr id="685065" name="Text Box 9"/>
          <p:cNvSpPr txBox="1">
            <a:spLocks noChangeArrowheads="1"/>
          </p:cNvSpPr>
          <p:nvPr/>
        </p:nvSpPr>
        <p:spPr bwMode="auto">
          <a:xfrm>
            <a:off x="1355725" y="2623158"/>
            <a:ext cx="5175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2</a:t>
            </a:r>
            <a:r>
              <a:rPr kumimoji="0" lang="en-US" altLang="en-US" sz="2400" b="0" i="1"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s</a:t>
            </a:r>
          </a:p>
        </p:txBody>
      </p:sp>
      <p:sp>
        <p:nvSpPr>
          <p:cNvPr id="685066" name="Text Box 10"/>
          <p:cNvSpPr txBox="1">
            <a:spLocks noChangeArrowheads="1"/>
          </p:cNvSpPr>
          <p:nvPr/>
        </p:nvSpPr>
        <p:spPr bwMode="auto">
          <a:xfrm>
            <a:off x="2346325" y="2484438"/>
            <a:ext cx="558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4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 </a:t>
            </a:r>
            <a:r>
              <a:rPr kumimoji="0" lang="en-US" altLang="en-US" sz="2400" b="0" i="1"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p</a:t>
            </a:r>
            <a:r>
              <a:rPr kumimoji="0" lang="en-US" altLang="en-US" sz="2400" b="0" i="1" u="none" strike="noStrike" kern="1200" cap="none" spc="0" normalizeH="0" baseline="-2500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x</a:t>
            </a:r>
          </a:p>
        </p:txBody>
      </p:sp>
      <p:sp>
        <p:nvSpPr>
          <p:cNvPr id="685067" name="Text Box 11"/>
          <p:cNvSpPr txBox="1">
            <a:spLocks noChangeArrowheads="1"/>
          </p:cNvSpPr>
          <p:nvPr/>
        </p:nvSpPr>
        <p:spPr bwMode="auto">
          <a:xfrm>
            <a:off x="3213100" y="2484438"/>
            <a:ext cx="4540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400" b="0" i="1"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p</a:t>
            </a:r>
            <a:r>
              <a:rPr kumimoji="0" lang="en-US" altLang="en-US" sz="2400" b="0" i="1" u="none" strike="noStrike" kern="1200" cap="none" spc="0" normalizeH="0" baseline="-2500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y</a:t>
            </a:r>
          </a:p>
        </p:txBody>
      </p:sp>
      <p:sp>
        <p:nvSpPr>
          <p:cNvPr id="685068" name="Text Box 12"/>
          <p:cNvSpPr txBox="1">
            <a:spLocks noChangeArrowheads="1"/>
          </p:cNvSpPr>
          <p:nvPr/>
        </p:nvSpPr>
        <p:spPr bwMode="auto">
          <a:xfrm>
            <a:off x="3917950" y="2484438"/>
            <a:ext cx="457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400" b="0" i="1"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p</a:t>
            </a:r>
            <a:r>
              <a:rPr kumimoji="0" lang="en-US" altLang="en-US" sz="2400" b="0" i="1" u="none" strike="noStrike" kern="1200" cap="none" spc="0" normalizeH="0" baseline="-2500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z</a:t>
            </a:r>
          </a:p>
        </p:txBody>
      </p:sp>
      <p:sp>
        <p:nvSpPr>
          <p:cNvPr id="685069" name="Line 13"/>
          <p:cNvSpPr>
            <a:spLocks noChangeShapeType="1"/>
          </p:cNvSpPr>
          <p:nvPr/>
        </p:nvSpPr>
        <p:spPr bwMode="auto">
          <a:xfrm>
            <a:off x="1371600" y="2133600"/>
            <a:ext cx="0" cy="152400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400" b="0" i="0" u="none" strike="noStrike" kern="1200" cap="none" spc="0" normalizeH="0" baseline="0" noProof="0">
              <a:ln>
                <a:noFill/>
              </a:ln>
              <a:solidFill>
                <a:srgbClr val="EBD189"/>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
        <p:nvSpPr>
          <p:cNvPr id="685070" name="Line 14"/>
          <p:cNvSpPr>
            <a:spLocks noChangeShapeType="1"/>
          </p:cNvSpPr>
          <p:nvPr/>
        </p:nvSpPr>
        <p:spPr bwMode="auto">
          <a:xfrm>
            <a:off x="1371600" y="3657600"/>
            <a:ext cx="32766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400" b="0" i="0" u="none" strike="noStrike" kern="1200" cap="none" spc="0" normalizeH="0" baseline="0" noProof="0">
              <a:ln>
                <a:noFill/>
              </a:ln>
              <a:solidFill>
                <a:srgbClr val="EBD189"/>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
        <p:nvSpPr>
          <p:cNvPr id="685071" name="Line 15"/>
          <p:cNvSpPr>
            <a:spLocks noChangeShapeType="1"/>
          </p:cNvSpPr>
          <p:nvPr/>
        </p:nvSpPr>
        <p:spPr bwMode="auto">
          <a:xfrm>
            <a:off x="1752600" y="3200400"/>
            <a:ext cx="3810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400" b="0" i="0" u="none" strike="noStrike" kern="1200" cap="none" spc="0" normalizeH="0" baseline="0" noProof="0">
              <a:ln>
                <a:noFill/>
              </a:ln>
              <a:solidFill>
                <a:srgbClr val="EBD189"/>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
        <p:nvSpPr>
          <p:cNvPr id="685072" name="Line 16"/>
          <p:cNvSpPr>
            <a:spLocks noChangeShapeType="1"/>
          </p:cNvSpPr>
          <p:nvPr/>
        </p:nvSpPr>
        <p:spPr bwMode="auto">
          <a:xfrm>
            <a:off x="1752600" y="2705100"/>
            <a:ext cx="3810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400" b="0" i="0" u="none" strike="noStrike" kern="1200" cap="none" spc="0" normalizeH="0" baseline="0" noProof="0">
              <a:ln>
                <a:noFill/>
              </a:ln>
              <a:solidFill>
                <a:srgbClr val="EBD189"/>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
        <p:nvSpPr>
          <p:cNvPr id="685073" name="Line 17"/>
          <p:cNvSpPr>
            <a:spLocks noChangeShapeType="1"/>
          </p:cNvSpPr>
          <p:nvPr/>
        </p:nvSpPr>
        <p:spPr bwMode="auto">
          <a:xfrm>
            <a:off x="2514600" y="2514600"/>
            <a:ext cx="4572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400" b="0" i="0" u="none" strike="noStrike" kern="1200" cap="none" spc="0" normalizeH="0" baseline="0" noProof="0">
              <a:ln>
                <a:noFill/>
              </a:ln>
              <a:solidFill>
                <a:srgbClr val="EBD189"/>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
        <p:nvSpPr>
          <p:cNvPr id="685074" name="Line 18"/>
          <p:cNvSpPr>
            <a:spLocks noChangeShapeType="1"/>
          </p:cNvSpPr>
          <p:nvPr/>
        </p:nvSpPr>
        <p:spPr bwMode="auto">
          <a:xfrm>
            <a:off x="3276600" y="2514600"/>
            <a:ext cx="4572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400" b="0" i="0" u="none" strike="noStrike" kern="1200" cap="none" spc="0" normalizeH="0" baseline="0" noProof="0">
              <a:ln>
                <a:noFill/>
              </a:ln>
              <a:solidFill>
                <a:srgbClr val="EBD189"/>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
        <p:nvSpPr>
          <p:cNvPr id="685075" name="Line 19"/>
          <p:cNvSpPr>
            <a:spLocks noChangeShapeType="1"/>
          </p:cNvSpPr>
          <p:nvPr/>
        </p:nvSpPr>
        <p:spPr bwMode="auto">
          <a:xfrm>
            <a:off x="3962400" y="2514600"/>
            <a:ext cx="457200" cy="0"/>
          </a:xfrm>
          <a:prstGeom prst="line">
            <a:avLst/>
          </a:prstGeom>
          <a:noFill/>
          <a:ln w="381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400" b="0" i="0" u="none" strike="noStrike" kern="1200" cap="none" spc="0" normalizeH="0" baseline="0" noProof="0">
              <a:ln>
                <a:noFill/>
              </a:ln>
              <a:solidFill>
                <a:srgbClr val="EBD189"/>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
        <p:nvSpPr>
          <p:cNvPr id="685076" name="Line 20"/>
          <p:cNvSpPr>
            <a:spLocks noChangeShapeType="1"/>
          </p:cNvSpPr>
          <p:nvPr/>
        </p:nvSpPr>
        <p:spPr bwMode="auto">
          <a:xfrm flipV="1">
            <a:off x="1905000" y="2971800"/>
            <a:ext cx="0" cy="457200"/>
          </a:xfrm>
          <a:prstGeom prst="line">
            <a:avLst/>
          </a:prstGeom>
          <a:noFill/>
          <a:ln w="38100">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400" b="0" i="0" u="none" strike="noStrike" kern="1200" cap="none" spc="0" normalizeH="0" baseline="0" noProof="0">
              <a:ln>
                <a:noFill/>
              </a:ln>
              <a:solidFill>
                <a:srgbClr val="EBD189"/>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
        <p:nvSpPr>
          <p:cNvPr id="685077" name="Line 21"/>
          <p:cNvSpPr>
            <a:spLocks noChangeShapeType="1"/>
          </p:cNvSpPr>
          <p:nvPr/>
        </p:nvSpPr>
        <p:spPr bwMode="auto">
          <a:xfrm>
            <a:off x="2057400" y="2971800"/>
            <a:ext cx="0" cy="457200"/>
          </a:xfrm>
          <a:prstGeom prst="line">
            <a:avLst/>
          </a:prstGeom>
          <a:noFill/>
          <a:ln w="38100">
            <a:solidFill>
              <a:srgbClr val="FFFF00"/>
            </a:solidFill>
            <a:round/>
            <a:headEnd/>
            <a:tailEnd type="arrow" w="sm" len="sm"/>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4400" b="0" i="0" u="none" strike="noStrike" kern="1200" cap="none" spc="0" normalizeH="0" baseline="0" noProof="0">
              <a:ln>
                <a:noFill/>
              </a:ln>
              <a:solidFill>
                <a:srgbClr val="EBD189"/>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
        <p:nvSpPr>
          <p:cNvPr id="685078" name="Rectangle 22"/>
          <p:cNvSpPr>
            <a:spLocks noGrp="1" noChangeArrowheads="1"/>
          </p:cNvSpPr>
          <p:nvPr>
            <p:ph type="title"/>
          </p:nvPr>
        </p:nvSpPr>
        <p:spPr>
          <a:xfrm>
            <a:off x="685800" y="76200"/>
            <a:ext cx="7772400" cy="1143000"/>
          </a:xfrm>
        </p:spPr>
        <p:txBody>
          <a:bodyPr/>
          <a:lstStyle/>
          <a:p>
            <a:r>
              <a:rPr lang="en-US" altLang="en-US" sz="4000" dirty="0">
                <a:latin typeface="Comic Sans MS" panose="030F0702030302020204" pitchFamily="66" charset="0"/>
              </a:rPr>
              <a:t>Pauli Exclusion Principle</a:t>
            </a:r>
            <a:br>
              <a:rPr lang="en-US" altLang="en-US" sz="4000" dirty="0"/>
            </a:br>
            <a:r>
              <a:rPr lang="en-US" altLang="en-US" sz="2400" dirty="0">
                <a:solidFill>
                  <a:srgbClr val="FFC000"/>
                </a:solidFill>
              </a:rPr>
              <a:t>Or: Max e</a:t>
            </a:r>
            <a:r>
              <a:rPr lang="en-US" altLang="en-US" sz="2400" baseline="30000" dirty="0">
                <a:solidFill>
                  <a:srgbClr val="FFC000"/>
                </a:solidFill>
              </a:rPr>
              <a:t>-</a:t>
            </a:r>
            <a:r>
              <a:rPr lang="en-US" altLang="en-US" sz="2400" dirty="0">
                <a:solidFill>
                  <a:srgbClr val="FFC000"/>
                </a:solidFill>
              </a:rPr>
              <a:t> in an orbital</a:t>
            </a:r>
            <a:endParaRPr lang="en-US" altLang="en-US" sz="4000" dirty="0">
              <a:solidFill>
                <a:srgbClr val="FFC000"/>
              </a:solidFill>
            </a:endParaRPr>
          </a:p>
        </p:txBody>
      </p:sp>
      <p:cxnSp>
        <p:nvCxnSpPr>
          <p:cNvPr id="23" name="Straight Connector 22"/>
          <p:cNvCxnSpPr/>
          <p:nvPr/>
        </p:nvCxnSpPr>
        <p:spPr bwMode="auto">
          <a:xfrm>
            <a:off x="152400" y="1198683"/>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71276862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p:cNvPicPr>
            <a:picLocks noChangeAspect="1" noChangeArrowheads="1"/>
          </p:cNvPicPr>
          <p:nvPr/>
        </p:nvPicPr>
        <p:blipFill>
          <a:blip r:embed="rId3">
            <a:clrChange>
              <a:clrFrom>
                <a:srgbClr val="FFFFFF"/>
              </a:clrFrom>
              <a:clrTo>
                <a:srgbClr val="FFFFFF">
                  <a:alpha val="0"/>
                </a:srgbClr>
              </a:clrTo>
            </a:clrChange>
          </a:blip>
          <a:stretch>
            <a:fillRect/>
          </a:stretch>
        </p:blipFill>
        <p:spPr bwMode="auto">
          <a:xfrm>
            <a:off x="1361811" y="3649663"/>
            <a:ext cx="6720416" cy="2619375"/>
          </a:xfrm>
          <a:prstGeom prst="rect">
            <a:avLst/>
          </a:prstGeom>
          <a:noFill/>
          <a:ln w="9525">
            <a:noFill/>
            <a:miter lim="800000"/>
            <a:headEnd/>
            <a:tailEnd/>
          </a:ln>
        </p:spPr>
      </p:pic>
      <p:sp>
        <p:nvSpPr>
          <p:cNvPr id="26627" name="Title 1"/>
          <p:cNvSpPr>
            <a:spLocks noGrp="1"/>
          </p:cNvSpPr>
          <p:nvPr>
            <p:ph type="title"/>
          </p:nvPr>
        </p:nvSpPr>
        <p:spPr>
          <a:xfrm>
            <a:off x="457200" y="106363"/>
            <a:ext cx="8229600" cy="984250"/>
          </a:xfrm>
        </p:spPr>
        <p:txBody>
          <a:bodyPr/>
          <a:lstStyle/>
          <a:p>
            <a:pPr eaLnBrk="1" hangingPunct="1"/>
            <a:r>
              <a:rPr lang="en-US" dirty="0"/>
              <a:t>Atomic Orbitals</a:t>
            </a:r>
          </a:p>
        </p:txBody>
      </p:sp>
      <p:sp>
        <p:nvSpPr>
          <p:cNvPr id="26628" name="Content Placeholder 2"/>
          <p:cNvSpPr>
            <a:spLocks noGrp="1"/>
          </p:cNvSpPr>
          <p:nvPr>
            <p:ph sz="half" idx="1"/>
          </p:nvPr>
        </p:nvSpPr>
        <p:spPr>
          <a:xfrm>
            <a:off x="83127" y="931863"/>
            <a:ext cx="8854498" cy="4949825"/>
          </a:xfrm>
        </p:spPr>
        <p:txBody>
          <a:bodyPr/>
          <a:lstStyle/>
          <a:p>
            <a:pPr eaLnBrk="1" hangingPunct="1"/>
            <a:r>
              <a:rPr lang="en-US" dirty="0"/>
              <a:t>In Theory, electrons behave as both particles and waves. The theory does match experimental data, and it has predictive capability.</a:t>
            </a:r>
          </a:p>
          <a:p>
            <a:pPr lvl="1" eaLnBrk="1" hangingPunct="1"/>
            <a:r>
              <a:rPr lang="en-US" dirty="0"/>
              <a:t>Like a wave on a lake, an electron’s </a:t>
            </a:r>
            <a:r>
              <a:rPr lang="en-US" dirty="0" err="1"/>
              <a:t>wavefunction</a:t>
            </a:r>
            <a:r>
              <a:rPr lang="en-US" dirty="0"/>
              <a:t> </a:t>
            </a:r>
            <a:r>
              <a:rPr lang="en-US" i="1" u="sng" dirty="0"/>
              <a:t>can</a:t>
            </a:r>
            <a:r>
              <a:rPr lang="en-US" dirty="0"/>
              <a:t> be (+), (–), or ZERO. </a:t>
            </a:r>
          </a:p>
        </p:txBody>
      </p:sp>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20</a:t>
            </a:fld>
            <a:endParaRPr lang="en-US" altLang="en-US" sz="2200" dirty="0">
              <a:solidFill>
                <a:srgbClr val="66FF33"/>
              </a:solidFill>
            </a:endParaRPr>
          </a:p>
        </p:txBody>
      </p:sp>
    </p:spTree>
    <p:extLst>
      <p:ext uri="{BB962C8B-B14F-4D97-AF65-F5344CB8AC3E}">
        <p14:creationId xmlns:p14="http://schemas.microsoft.com/office/powerpoint/2010/main" val="154228573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p:cNvPicPr>
            <a:picLocks noChangeAspect="1" noChangeArrowheads="1"/>
          </p:cNvPicPr>
          <p:nvPr/>
        </p:nvPicPr>
        <p:blipFill>
          <a:blip r:embed="rId3"/>
          <a:stretch>
            <a:fillRect/>
          </a:stretch>
        </p:blipFill>
        <p:spPr bwMode="auto">
          <a:xfrm>
            <a:off x="6599237" y="1630958"/>
            <a:ext cx="2216205" cy="3878358"/>
          </a:xfrm>
          <a:prstGeom prst="rect">
            <a:avLst/>
          </a:prstGeom>
          <a:noFill/>
          <a:ln w="9525">
            <a:noFill/>
            <a:miter lim="800000"/>
            <a:headEnd/>
            <a:tailEnd/>
          </a:ln>
        </p:spPr>
      </p:pic>
      <p:sp>
        <p:nvSpPr>
          <p:cNvPr id="27651" name="Title 1"/>
          <p:cNvSpPr>
            <a:spLocks noGrp="1"/>
          </p:cNvSpPr>
          <p:nvPr>
            <p:ph type="title"/>
          </p:nvPr>
        </p:nvSpPr>
        <p:spPr>
          <a:xfrm>
            <a:off x="457200" y="106363"/>
            <a:ext cx="8229600" cy="984250"/>
          </a:xfrm>
        </p:spPr>
        <p:txBody>
          <a:bodyPr/>
          <a:lstStyle/>
          <a:p>
            <a:pPr eaLnBrk="1" hangingPunct="1"/>
            <a:r>
              <a:rPr lang="en-US" dirty="0"/>
              <a:t>Atomic Orbitals</a:t>
            </a:r>
          </a:p>
        </p:txBody>
      </p:sp>
      <p:sp>
        <p:nvSpPr>
          <p:cNvPr id="14339" name="Content Placeholder 2"/>
          <p:cNvSpPr>
            <a:spLocks noGrp="1"/>
          </p:cNvSpPr>
          <p:nvPr>
            <p:ph sz="half" idx="1"/>
          </p:nvPr>
        </p:nvSpPr>
        <p:spPr>
          <a:xfrm>
            <a:off x="235238" y="914371"/>
            <a:ext cx="6286096" cy="4624387"/>
          </a:xfrm>
        </p:spPr>
        <p:txBody>
          <a:bodyPr/>
          <a:lstStyle/>
          <a:p>
            <a:pPr eaLnBrk="1" hangingPunct="1">
              <a:defRPr/>
            </a:pPr>
            <a:r>
              <a:rPr lang="en-US" dirty="0"/>
              <a:t>Orbitals generated </a:t>
            </a:r>
            <a:r>
              <a:rPr lang="en-US" u="sng" dirty="0"/>
              <a:t>mathematically</a:t>
            </a:r>
            <a:r>
              <a:rPr lang="en-US" dirty="0"/>
              <a:t> from wavefunctions, regions can be (–), (+), or ZERO</a:t>
            </a:r>
          </a:p>
          <a:p>
            <a:pPr lvl="1" eaLnBrk="1" hangingPunct="1">
              <a:defRPr/>
            </a:pPr>
            <a:r>
              <a:rPr lang="en-US" dirty="0">
                <a:solidFill>
                  <a:srgbClr val="FF0000"/>
                </a:solidFill>
                <a:ea typeface="+mn-ea"/>
              </a:rPr>
              <a:t>The sign of the wave function has nothing to do with electrical charge. </a:t>
            </a:r>
          </a:p>
          <a:p>
            <a:pPr eaLnBrk="1" hangingPunct="1">
              <a:defRPr/>
            </a:pPr>
            <a:r>
              <a:rPr lang="en-US" dirty="0">
                <a:solidFill>
                  <a:schemeClr val="tx1">
                    <a:lumMod val="75000"/>
                    <a:lumOff val="25000"/>
                  </a:schemeClr>
                </a:solidFill>
              </a:rPr>
              <a:t>The sign is important for orbital overlapping in bonds.</a:t>
            </a:r>
          </a:p>
          <a:p>
            <a:pPr eaLnBrk="1" hangingPunct="1"/>
            <a:r>
              <a:rPr lang="en-US" dirty="0"/>
              <a:t>The 2</a:t>
            </a:r>
            <a:r>
              <a:rPr lang="en-US" i="1" dirty="0"/>
              <a:t>p</a:t>
            </a:r>
            <a:r>
              <a:rPr lang="en-US" dirty="0"/>
              <a:t> orbital has </a:t>
            </a:r>
            <a:r>
              <a:rPr lang="en-US" i="1" u="sng" dirty="0"/>
              <a:t>1 </a:t>
            </a:r>
            <a:r>
              <a:rPr lang="en-US" i="1" u="sng" dirty="0">
                <a:solidFill>
                  <a:schemeClr val="tx1">
                    <a:lumMod val="75000"/>
                    <a:lumOff val="25000"/>
                  </a:schemeClr>
                </a:solidFill>
              </a:rPr>
              <a:t>nodal plane</a:t>
            </a:r>
            <a:r>
              <a:rPr lang="en-US" dirty="0"/>
              <a:t>; thus, a point where the probability of finding the electron is 0. </a:t>
            </a:r>
          </a:p>
          <a:p>
            <a:pPr eaLnBrk="1" hangingPunct="1"/>
            <a:r>
              <a:rPr lang="en-US" dirty="0"/>
              <a:t>Nodes = </a:t>
            </a:r>
            <a:r>
              <a:rPr lang="en-US" i="1" dirty="0"/>
              <a:t>n</a:t>
            </a:r>
            <a:r>
              <a:rPr lang="en-US" dirty="0"/>
              <a:t> – 1 (</a:t>
            </a:r>
            <a:r>
              <a:rPr lang="en-US" i="1" dirty="0"/>
              <a:t>n</a:t>
            </a:r>
            <a:r>
              <a:rPr lang="en-US" dirty="0"/>
              <a:t> = </a:t>
            </a:r>
            <a:r>
              <a:rPr lang="en-US" dirty="0">
                <a:highlight>
                  <a:srgbClr val="FFFF00"/>
                </a:highlight>
              </a:rPr>
              <a:t>principal quantum number</a:t>
            </a:r>
            <a:r>
              <a:rPr lang="en-US" dirty="0"/>
              <a:t>; 2 – 1 = 1 node)</a:t>
            </a:r>
          </a:p>
          <a:p>
            <a:pPr eaLnBrk="1" hangingPunct="1">
              <a:defRPr/>
            </a:pPr>
            <a:endParaRPr lang="en-US" dirty="0"/>
          </a:p>
        </p:txBody>
      </p:sp>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21</a:t>
            </a:fld>
            <a:endParaRPr lang="en-US" altLang="en-US" sz="2200" dirty="0">
              <a:solidFill>
                <a:srgbClr val="66FF33"/>
              </a:solidFill>
            </a:endParaRPr>
          </a:p>
        </p:txBody>
      </p:sp>
    </p:spTree>
    <p:extLst>
      <p:ext uri="{BB962C8B-B14F-4D97-AF65-F5344CB8AC3E}">
        <p14:creationId xmlns:p14="http://schemas.microsoft.com/office/powerpoint/2010/main" val="276726785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CF27C7-CBE6-CCD0-8C0A-C8D02A97823F}"/>
            </a:ext>
          </a:extLst>
        </p:cNvPr>
        <p:cNvGrpSpPr/>
        <p:nvPr/>
      </p:nvGrpSpPr>
      <p:grpSpPr>
        <a:xfrm>
          <a:off x="0" y="0"/>
          <a:ext cx="0" cy="0"/>
          <a:chOff x="0" y="0"/>
          <a:chExt cx="0" cy="0"/>
        </a:xfrm>
      </p:grpSpPr>
      <p:pic>
        <p:nvPicPr>
          <p:cNvPr id="27650" name="Picture 2">
            <a:extLst>
              <a:ext uri="{FF2B5EF4-FFF2-40B4-BE49-F238E27FC236}">
                <a16:creationId xmlns:a16="http://schemas.microsoft.com/office/drawing/2014/main" id="{56534A30-836D-74DC-1249-80ED3E62B722}"/>
              </a:ext>
            </a:extLst>
          </p:cNvPr>
          <p:cNvPicPr>
            <a:picLocks noChangeAspect="1" noChangeArrowheads="1"/>
          </p:cNvPicPr>
          <p:nvPr/>
        </p:nvPicPr>
        <p:blipFill>
          <a:blip r:embed="rId3"/>
          <a:stretch>
            <a:fillRect/>
          </a:stretch>
        </p:blipFill>
        <p:spPr bwMode="auto">
          <a:xfrm>
            <a:off x="6599237" y="1630958"/>
            <a:ext cx="2216205" cy="3878358"/>
          </a:xfrm>
          <a:prstGeom prst="rect">
            <a:avLst/>
          </a:prstGeom>
          <a:noFill/>
          <a:ln w="9525">
            <a:noFill/>
            <a:miter lim="800000"/>
            <a:headEnd/>
            <a:tailEnd/>
          </a:ln>
        </p:spPr>
      </p:pic>
      <p:sp>
        <p:nvSpPr>
          <p:cNvPr id="27651" name="Title 1">
            <a:extLst>
              <a:ext uri="{FF2B5EF4-FFF2-40B4-BE49-F238E27FC236}">
                <a16:creationId xmlns:a16="http://schemas.microsoft.com/office/drawing/2014/main" id="{4F1842EF-765F-C30B-3086-9E0F31858A3D}"/>
              </a:ext>
            </a:extLst>
          </p:cNvPr>
          <p:cNvSpPr>
            <a:spLocks noGrp="1"/>
          </p:cNvSpPr>
          <p:nvPr>
            <p:ph type="title"/>
          </p:nvPr>
        </p:nvSpPr>
        <p:spPr>
          <a:xfrm>
            <a:off x="457200" y="106363"/>
            <a:ext cx="8229600" cy="984250"/>
          </a:xfrm>
        </p:spPr>
        <p:txBody>
          <a:bodyPr/>
          <a:lstStyle/>
          <a:p>
            <a:pPr eaLnBrk="1" hangingPunct="1"/>
            <a:r>
              <a:rPr lang="en-US" dirty="0"/>
              <a:t>Atomic Orbitals</a:t>
            </a:r>
          </a:p>
        </p:txBody>
      </p:sp>
      <p:sp>
        <p:nvSpPr>
          <p:cNvPr id="14339" name="Content Placeholder 2">
            <a:extLst>
              <a:ext uri="{FF2B5EF4-FFF2-40B4-BE49-F238E27FC236}">
                <a16:creationId xmlns:a16="http://schemas.microsoft.com/office/drawing/2014/main" id="{10B024DF-260D-1A57-5D8E-58FF2BE2DFC3}"/>
              </a:ext>
            </a:extLst>
          </p:cNvPr>
          <p:cNvSpPr>
            <a:spLocks noGrp="1"/>
          </p:cNvSpPr>
          <p:nvPr>
            <p:ph sz="half" idx="1"/>
          </p:nvPr>
        </p:nvSpPr>
        <p:spPr>
          <a:xfrm>
            <a:off x="235238" y="914371"/>
            <a:ext cx="6286096" cy="4624387"/>
          </a:xfrm>
        </p:spPr>
        <p:txBody>
          <a:bodyPr/>
          <a:lstStyle/>
          <a:p>
            <a:pPr eaLnBrk="1" hangingPunct="1">
              <a:defRPr/>
            </a:pPr>
            <a:r>
              <a:rPr lang="en-US" dirty="0"/>
              <a:t>Orbitals generated </a:t>
            </a:r>
            <a:r>
              <a:rPr lang="en-US" u="sng" dirty="0"/>
              <a:t>mathematically</a:t>
            </a:r>
            <a:r>
              <a:rPr lang="en-US" dirty="0"/>
              <a:t> from wavefunctions, regions can be (–), (+), or ZERO</a:t>
            </a:r>
          </a:p>
          <a:p>
            <a:pPr lvl="1" eaLnBrk="1" hangingPunct="1">
              <a:defRPr/>
            </a:pPr>
            <a:r>
              <a:rPr lang="en-US" dirty="0">
                <a:solidFill>
                  <a:srgbClr val="FF0000"/>
                </a:solidFill>
                <a:ea typeface="+mn-ea"/>
              </a:rPr>
              <a:t>The sign of the wave function has nothing to do with electrical charge. </a:t>
            </a:r>
          </a:p>
          <a:p>
            <a:pPr eaLnBrk="1" hangingPunct="1">
              <a:defRPr/>
            </a:pPr>
            <a:r>
              <a:rPr lang="en-US" dirty="0">
                <a:solidFill>
                  <a:schemeClr val="tx1">
                    <a:lumMod val="75000"/>
                    <a:lumOff val="25000"/>
                  </a:schemeClr>
                </a:solidFill>
              </a:rPr>
              <a:t>The sign is important for orbital overlapping in bonds.</a:t>
            </a:r>
          </a:p>
          <a:p>
            <a:pPr eaLnBrk="1" hangingPunct="1"/>
            <a:r>
              <a:rPr lang="en-US" dirty="0"/>
              <a:t>The 2</a:t>
            </a:r>
            <a:r>
              <a:rPr lang="en-US" i="1" dirty="0"/>
              <a:t>p</a:t>
            </a:r>
            <a:r>
              <a:rPr lang="en-US" dirty="0"/>
              <a:t> orbital has </a:t>
            </a:r>
            <a:r>
              <a:rPr lang="en-US" i="1" u="sng" dirty="0"/>
              <a:t>1 </a:t>
            </a:r>
            <a:r>
              <a:rPr lang="en-US" i="1" u="sng" dirty="0">
                <a:solidFill>
                  <a:schemeClr val="tx1">
                    <a:lumMod val="75000"/>
                    <a:lumOff val="25000"/>
                  </a:schemeClr>
                </a:solidFill>
              </a:rPr>
              <a:t>nodal plane</a:t>
            </a:r>
            <a:r>
              <a:rPr lang="en-US" dirty="0"/>
              <a:t>; thus, a point where the probability of finding the electron is 0. </a:t>
            </a:r>
          </a:p>
          <a:p>
            <a:pPr eaLnBrk="1" hangingPunct="1"/>
            <a:r>
              <a:rPr lang="en-US" dirty="0"/>
              <a:t>Nodes = </a:t>
            </a:r>
            <a:r>
              <a:rPr lang="en-US" i="1" dirty="0"/>
              <a:t>n</a:t>
            </a:r>
            <a:r>
              <a:rPr lang="en-US" dirty="0"/>
              <a:t> – 1 (</a:t>
            </a:r>
            <a:r>
              <a:rPr lang="en-US" i="1" dirty="0"/>
              <a:t>n</a:t>
            </a:r>
            <a:r>
              <a:rPr lang="en-US" dirty="0"/>
              <a:t> = </a:t>
            </a:r>
            <a:r>
              <a:rPr lang="en-US" dirty="0">
                <a:highlight>
                  <a:srgbClr val="FFFF00"/>
                </a:highlight>
              </a:rPr>
              <a:t>principal quantum number</a:t>
            </a:r>
            <a:r>
              <a:rPr lang="en-US" dirty="0"/>
              <a:t>; 2 – 1 = 1 node)</a:t>
            </a:r>
          </a:p>
          <a:p>
            <a:pPr eaLnBrk="1" hangingPunct="1">
              <a:defRPr/>
            </a:pPr>
            <a:endParaRPr lang="en-US" dirty="0"/>
          </a:p>
        </p:txBody>
      </p:sp>
      <p:sp>
        <p:nvSpPr>
          <p:cNvPr id="7" name="Slide Number Placeholder 6">
            <a:extLst>
              <a:ext uri="{FF2B5EF4-FFF2-40B4-BE49-F238E27FC236}">
                <a16:creationId xmlns:a16="http://schemas.microsoft.com/office/drawing/2014/main" id="{3FF79DF3-4FB3-3917-2AB2-7FE3C1BC4C38}"/>
              </a:ext>
            </a:extLst>
          </p:cNvPr>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22</a:t>
            </a:fld>
            <a:endParaRPr lang="en-US" altLang="en-US" sz="2200" dirty="0">
              <a:solidFill>
                <a:srgbClr val="66FF33"/>
              </a:solidFill>
            </a:endParaRPr>
          </a:p>
        </p:txBody>
      </p:sp>
      <p:sp>
        <p:nvSpPr>
          <p:cNvPr id="2" name="Oval 1">
            <a:extLst>
              <a:ext uri="{FF2B5EF4-FFF2-40B4-BE49-F238E27FC236}">
                <a16:creationId xmlns:a16="http://schemas.microsoft.com/office/drawing/2014/main" id="{8CF2E63E-1EE2-F93B-7205-F3400B80C875}"/>
              </a:ext>
            </a:extLst>
          </p:cNvPr>
          <p:cNvSpPr/>
          <p:nvPr/>
        </p:nvSpPr>
        <p:spPr>
          <a:xfrm>
            <a:off x="1068225" y="3990886"/>
            <a:ext cx="538385" cy="538385"/>
          </a:xfrm>
          <a:prstGeom prst="ellipse">
            <a:avLst/>
          </a:prstGeom>
          <a:noFill/>
          <a:ln w="44450">
            <a:solidFill>
              <a:srgbClr val="FFFF00"/>
            </a:solid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4118893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5" name="Title 1"/>
          <p:cNvSpPr>
            <a:spLocks noGrp="1"/>
          </p:cNvSpPr>
          <p:nvPr>
            <p:ph type="title"/>
          </p:nvPr>
        </p:nvSpPr>
        <p:spPr>
          <a:xfrm>
            <a:off x="457200" y="106363"/>
            <a:ext cx="8229600" cy="984250"/>
          </a:xfrm>
        </p:spPr>
        <p:txBody>
          <a:bodyPr/>
          <a:lstStyle/>
          <a:p>
            <a:pPr eaLnBrk="1" hangingPunct="1"/>
            <a:r>
              <a:rPr lang="en-US" b="1">
                <a:solidFill>
                  <a:srgbClr val="66FF33"/>
                </a:solidFill>
                <a:effectLst>
                  <a:outerShdw blurRad="38100" dist="38100" dir="2700000" algn="tl">
                    <a:srgbClr val="000000">
                      <a:alpha val="43137"/>
                    </a:srgbClr>
                  </a:outerShdw>
                </a:effectLst>
                <a:latin typeface="Comic Sans MS" panose="030F0702030302020204" pitchFamily="66" charset="0"/>
              </a:rPr>
              <a:t>Atomic Orbitals</a:t>
            </a:r>
            <a:endParaRPr lang="en-US" b="1" dirty="0">
              <a:solidFill>
                <a:srgbClr val="66FF33"/>
              </a:solidFill>
              <a:effectLst>
                <a:outerShdw blurRad="38100" dist="38100" dir="2700000" algn="tl">
                  <a:srgbClr val="000000">
                    <a:alpha val="43137"/>
                  </a:srgbClr>
                </a:outerShdw>
              </a:effectLst>
              <a:latin typeface="Comic Sans MS" panose="030F0702030302020204" pitchFamily="66" charset="0"/>
            </a:endParaRPr>
          </a:p>
        </p:txBody>
      </p:sp>
      <p:sp>
        <p:nvSpPr>
          <p:cNvPr id="28676" name="Content Placeholder 2"/>
          <p:cNvSpPr>
            <a:spLocks noGrp="1"/>
          </p:cNvSpPr>
          <p:nvPr>
            <p:ph sz="half" idx="1"/>
          </p:nvPr>
        </p:nvSpPr>
        <p:spPr>
          <a:xfrm>
            <a:off x="152491" y="2403273"/>
            <a:ext cx="6332538" cy="4324350"/>
          </a:xfrm>
        </p:spPr>
        <p:txBody>
          <a:bodyPr/>
          <a:lstStyle/>
          <a:p>
            <a:pPr eaLnBrk="1" hangingPunct="1"/>
            <a:r>
              <a:rPr lang="en-US" dirty="0"/>
              <a:t>The 2</a:t>
            </a:r>
            <a:r>
              <a:rPr lang="en-US" i="1" dirty="0"/>
              <a:t>s</a:t>
            </a:r>
            <a:r>
              <a:rPr lang="en-US" dirty="0"/>
              <a:t> orbital is filled next. The 2</a:t>
            </a:r>
            <a:r>
              <a:rPr lang="en-US" i="1" dirty="0"/>
              <a:t>s</a:t>
            </a:r>
            <a:r>
              <a:rPr lang="en-US" dirty="0"/>
              <a:t> orbital has a node.</a:t>
            </a:r>
          </a:p>
          <a:p>
            <a:pPr eaLnBrk="1" hangingPunct="1"/>
            <a:endParaRPr lang="en-US" dirty="0"/>
          </a:p>
          <a:p>
            <a:pPr eaLnBrk="1" hangingPunct="1"/>
            <a:r>
              <a:rPr lang="en-US" dirty="0"/>
              <a:t>ns orbital (nodes = n – 1; 2 – 1 = 1 node)</a:t>
            </a:r>
          </a:p>
          <a:p>
            <a:pPr eaLnBrk="1" hangingPunct="1"/>
            <a:endParaRPr lang="en-US" dirty="0"/>
          </a:p>
          <a:p>
            <a:pPr eaLnBrk="1" hangingPunct="1"/>
            <a:r>
              <a:rPr lang="en-US" dirty="0"/>
              <a:t>Locate the node in the picture.</a:t>
            </a:r>
          </a:p>
          <a:p>
            <a:pPr eaLnBrk="1" hangingPunct="1"/>
            <a:endParaRPr lang="en-US" dirty="0"/>
          </a:p>
        </p:txBody>
      </p:sp>
      <p:pic>
        <p:nvPicPr>
          <p:cNvPr id="28680" name="Picture 9"/>
          <p:cNvPicPr>
            <a:picLocks noChangeAspect="1" noChangeArrowheads="1"/>
          </p:cNvPicPr>
          <p:nvPr/>
        </p:nvPicPr>
        <p:blipFill>
          <a:blip r:embed="rId3"/>
          <a:stretch>
            <a:fillRect/>
          </a:stretch>
        </p:blipFill>
        <p:spPr bwMode="auto">
          <a:xfrm>
            <a:off x="6485029" y="1670529"/>
            <a:ext cx="2172865" cy="2671433"/>
          </a:xfrm>
          <a:prstGeom prst="rect">
            <a:avLst/>
          </a:prstGeom>
          <a:noFill/>
          <a:ln w="9525">
            <a:noFill/>
            <a:miter lim="800000"/>
            <a:headEnd/>
            <a:tailEnd/>
          </a:ln>
        </p:spPr>
      </p:pic>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23</a:t>
            </a:fld>
            <a:endParaRPr lang="en-US" altLang="en-US" sz="2200" dirty="0">
              <a:solidFill>
                <a:srgbClr val="66FF33"/>
              </a:solidFill>
            </a:endParaRPr>
          </a:p>
        </p:txBody>
      </p:sp>
    </p:spTree>
    <p:extLst>
      <p:ext uri="{BB962C8B-B14F-4D97-AF65-F5344CB8AC3E}">
        <p14:creationId xmlns:p14="http://schemas.microsoft.com/office/powerpoint/2010/main" val="174854426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1987" name="Rectangle 3"/>
          <p:cNvSpPr>
            <a:spLocks noGrp="1" noChangeArrowheads="1"/>
          </p:cNvSpPr>
          <p:nvPr>
            <p:ph type="title"/>
          </p:nvPr>
        </p:nvSpPr>
        <p:spPr>
          <a:xfrm>
            <a:off x="685800" y="-206131"/>
            <a:ext cx="7772400" cy="1143000"/>
          </a:xfrm>
        </p:spPr>
        <p:txBody>
          <a:bodyPr/>
          <a:lstStyle/>
          <a:p>
            <a:r>
              <a:rPr lang="en-US" altLang="en-US"/>
              <a:t>The S Orbitals</a:t>
            </a:r>
          </a:p>
        </p:txBody>
      </p:sp>
      <p:pic>
        <p:nvPicPr>
          <p:cNvPr id="2" name="Picture 1"/>
          <p:cNvPicPr>
            <a:picLocks noChangeAspect="1"/>
          </p:cNvPicPr>
          <p:nvPr/>
        </p:nvPicPr>
        <p:blipFill>
          <a:blip r:embed="rId2"/>
          <a:stretch>
            <a:fillRect/>
          </a:stretch>
        </p:blipFill>
        <p:spPr>
          <a:xfrm>
            <a:off x="878118" y="713677"/>
            <a:ext cx="7387764" cy="3460564"/>
          </a:xfrm>
          <a:prstGeom prst="rect">
            <a:avLst/>
          </a:prstGeom>
        </p:spPr>
      </p:pic>
      <p:pic>
        <p:nvPicPr>
          <p:cNvPr id="3" name="Picture 2"/>
          <p:cNvPicPr>
            <a:picLocks noChangeAspect="1"/>
          </p:cNvPicPr>
          <p:nvPr/>
        </p:nvPicPr>
        <p:blipFill>
          <a:blip r:embed="rId3"/>
          <a:stretch>
            <a:fillRect/>
          </a:stretch>
        </p:blipFill>
        <p:spPr>
          <a:xfrm>
            <a:off x="1715906" y="4402896"/>
            <a:ext cx="5712188" cy="2257551"/>
          </a:xfrm>
          <a:prstGeom prst="rect">
            <a:avLst/>
          </a:prstGeom>
        </p:spPr>
      </p:pic>
      <p:sp>
        <p:nvSpPr>
          <p:cNvPr id="4" name="TextBox 3"/>
          <p:cNvSpPr txBox="1"/>
          <p:nvPr/>
        </p:nvSpPr>
        <p:spPr>
          <a:xfrm>
            <a:off x="4263262" y="633295"/>
            <a:ext cx="617477" cy="646331"/>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600" b="0" i="0" u="none" strike="noStrike" kern="1200" cap="none" spc="0" normalizeH="0" baseline="0" noProof="0">
                <a:ln>
                  <a:noFill/>
                </a:ln>
                <a:solidFill>
                  <a:srgbClr val="FF00FF"/>
                </a:solidFill>
                <a:effectLst>
                  <a:outerShdw blurRad="38100" dist="38100" dir="2700000" algn="tl">
                    <a:srgbClr val="000000">
                      <a:alpha val="43137"/>
                    </a:srgbClr>
                  </a:outerShdw>
                </a:effectLst>
                <a:uLnTx/>
                <a:uFillTx/>
                <a:latin typeface="Comic Sans MS" panose="030F0702030302020204" pitchFamily="66" charset="0"/>
                <a:ea typeface="+mn-ea"/>
                <a:cs typeface="+mn-cs"/>
              </a:rPr>
              <a:t>1</a:t>
            </a:r>
            <a:r>
              <a:rPr kumimoji="0" lang="en-US" sz="3600" b="0" i="1" u="none" strike="noStrike" kern="1200" cap="none" spc="0" normalizeH="0" baseline="0" noProof="0">
                <a:ln>
                  <a:noFill/>
                </a:ln>
                <a:solidFill>
                  <a:srgbClr val="FF00FF"/>
                </a:solidFill>
                <a:effectLst>
                  <a:outerShdw blurRad="38100" dist="38100" dir="2700000" algn="tl">
                    <a:srgbClr val="000000">
                      <a:alpha val="43137"/>
                    </a:srgbClr>
                  </a:outerShdw>
                </a:effectLst>
                <a:uLnTx/>
                <a:uFillTx/>
                <a:latin typeface="Comic Sans MS" panose="030F0702030302020204" pitchFamily="66" charset="0"/>
                <a:ea typeface="+mn-ea"/>
                <a:cs typeface="+mn-cs"/>
              </a:rPr>
              <a:t>s</a:t>
            </a:r>
          </a:p>
        </p:txBody>
      </p:sp>
      <p:sp>
        <p:nvSpPr>
          <p:cNvPr id="8" name="TextBox 7"/>
          <p:cNvSpPr txBox="1"/>
          <p:nvPr/>
        </p:nvSpPr>
        <p:spPr>
          <a:xfrm>
            <a:off x="4263262" y="4273612"/>
            <a:ext cx="691215" cy="646331"/>
          </a:xfrm>
          <a:prstGeom prst="rect">
            <a:avLst/>
          </a:prstGeom>
          <a:no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3600" b="0" i="0" u="none" strike="noStrike" kern="1200" cap="none" spc="0" normalizeH="0" baseline="0" noProof="0">
                <a:ln>
                  <a:noFill/>
                </a:ln>
                <a:solidFill>
                  <a:srgbClr val="FF00FF"/>
                </a:solidFill>
                <a:effectLst>
                  <a:outerShdw blurRad="38100" dist="38100" dir="2700000" algn="tl">
                    <a:srgbClr val="000000">
                      <a:alpha val="43137"/>
                    </a:srgbClr>
                  </a:outerShdw>
                </a:effectLst>
                <a:uLnTx/>
                <a:uFillTx/>
                <a:latin typeface="Comic Sans MS" panose="030F0702030302020204" pitchFamily="66" charset="0"/>
                <a:ea typeface="+mn-ea"/>
                <a:cs typeface="+mn-cs"/>
              </a:rPr>
              <a:t>2</a:t>
            </a:r>
            <a:r>
              <a:rPr kumimoji="0" lang="en-US" sz="3600" b="0" i="1" u="none" strike="noStrike" kern="1200" cap="none" spc="0" normalizeH="0" baseline="0" noProof="0">
                <a:ln>
                  <a:noFill/>
                </a:ln>
                <a:solidFill>
                  <a:srgbClr val="FF00FF"/>
                </a:solidFill>
                <a:effectLst>
                  <a:outerShdw blurRad="38100" dist="38100" dir="2700000" algn="tl">
                    <a:srgbClr val="000000">
                      <a:alpha val="43137"/>
                    </a:srgbClr>
                  </a:outerShdw>
                </a:effectLst>
                <a:uLnTx/>
                <a:uFillTx/>
                <a:latin typeface="Comic Sans MS" panose="030F0702030302020204" pitchFamily="66" charset="0"/>
                <a:ea typeface="+mn-ea"/>
                <a:cs typeface="+mn-cs"/>
              </a:rPr>
              <a:t>s</a:t>
            </a:r>
          </a:p>
        </p:txBody>
      </p:sp>
      <p:sp>
        <p:nvSpPr>
          <p:cNvPr id="5" name="TextBox 4">
            <a:hlinkClick r:id="rId4" action="ppaction://hlinkfile"/>
          </p:cNvPr>
          <p:cNvSpPr txBox="1"/>
          <p:nvPr/>
        </p:nvSpPr>
        <p:spPr>
          <a:xfrm>
            <a:off x="8265882" y="6330462"/>
            <a:ext cx="328936" cy="276999"/>
          </a:xfrm>
          <a:prstGeom prst="rect">
            <a:avLst/>
          </a:prstGeom>
          <a:solidFill>
            <a:schemeClr val="accent3">
              <a:lumMod val="50000"/>
            </a:schemeClr>
          </a:solidFill>
        </p:spPr>
        <p:txBody>
          <a:bodyPr wrap="none" rtlCol="0">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200" b="0" i="0" u="none" strike="noStrike" kern="1200" cap="none" spc="0" normalizeH="0" baseline="0" noProof="0">
                <a:ln>
                  <a:noFill/>
                </a:ln>
                <a:solidFill>
                  <a:srgbClr val="0070C0"/>
                </a:solidFill>
                <a:effectLst>
                  <a:outerShdw blurRad="38100" dist="38100" dir="2700000" algn="tl">
                    <a:srgbClr val="000000">
                      <a:alpha val="43137"/>
                    </a:srgbClr>
                  </a:outerShdw>
                </a:effectLst>
                <a:uLnTx/>
                <a:uFillTx/>
                <a:latin typeface="Comic Sans MS" panose="030F0702030302020204" pitchFamily="66" charset="0"/>
                <a:ea typeface="+mn-ea"/>
                <a:cs typeface="+mn-cs"/>
              </a:rPr>
              <a:t>1s</a:t>
            </a:r>
          </a:p>
        </p:txBody>
      </p:sp>
      <p:cxnSp>
        <p:nvCxnSpPr>
          <p:cNvPr id="9" name="Straight Connector 8"/>
          <p:cNvCxnSpPr/>
          <p:nvPr/>
        </p:nvCxnSpPr>
        <p:spPr bwMode="auto">
          <a:xfrm>
            <a:off x="152400" y="651615"/>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60074917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Content Placeholder 2"/>
          <p:cNvSpPr>
            <a:spLocks noGrp="1"/>
          </p:cNvSpPr>
          <p:nvPr>
            <p:ph sz="half" idx="1"/>
          </p:nvPr>
        </p:nvSpPr>
        <p:spPr>
          <a:xfrm>
            <a:off x="193675" y="1038225"/>
            <a:ext cx="8493125" cy="4324350"/>
          </a:xfrm>
        </p:spPr>
        <p:txBody>
          <a:bodyPr/>
          <a:lstStyle/>
          <a:p>
            <a:pPr eaLnBrk="1" hangingPunct="1"/>
            <a:r>
              <a:rPr lang="en-US" dirty="0"/>
              <a:t>Once the 2</a:t>
            </a:r>
            <a:r>
              <a:rPr lang="en-US" i="1" dirty="0"/>
              <a:t>s</a:t>
            </a:r>
            <a:r>
              <a:rPr lang="en-US" dirty="0"/>
              <a:t> is full, electrons fill into the three </a:t>
            </a:r>
            <a:r>
              <a:rPr lang="en-US" b="1" dirty="0"/>
              <a:t>degenerate</a:t>
            </a:r>
            <a:r>
              <a:rPr lang="en-US" dirty="0"/>
              <a:t> (same energy) 2</a:t>
            </a:r>
            <a:r>
              <a:rPr lang="en-US" i="1" dirty="0"/>
              <a:t>p</a:t>
            </a:r>
            <a:r>
              <a:rPr lang="en-US" dirty="0"/>
              <a:t> orbitals</a:t>
            </a:r>
          </a:p>
          <a:p>
            <a:pPr eaLnBrk="1" hangingPunct="1"/>
            <a:r>
              <a:rPr lang="en-US" dirty="0"/>
              <a:t>Where are the nodes in each of the 2</a:t>
            </a:r>
            <a:r>
              <a:rPr lang="en-US" i="1" dirty="0"/>
              <a:t>p</a:t>
            </a:r>
            <a:r>
              <a:rPr lang="en-US" dirty="0"/>
              <a:t> </a:t>
            </a:r>
            <a:r>
              <a:rPr lang="en-US" dirty="0" err="1"/>
              <a:t>orbitals</a:t>
            </a:r>
            <a:r>
              <a:rPr lang="en-US" dirty="0"/>
              <a:t>?</a:t>
            </a:r>
          </a:p>
          <a:p>
            <a:pPr eaLnBrk="1" hangingPunct="1"/>
            <a:endParaRPr lang="en-US" dirty="0"/>
          </a:p>
        </p:txBody>
      </p:sp>
      <p:pic>
        <p:nvPicPr>
          <p:cNvPr id="29699" name="Picture 4"/>
          <p:cNvPicPr>
            <a:picLocks noChangeAspect="1" noChangeArrowheads="1"/>
          </p:cNvPicPr>
          <p:nvPr/>
        </p:nvPicPr>
        <p:blipFill>
          <a:blip r:embed="rId3"/>
          <a:srcRect l="39982"/>
          <a:stretch>
            <a:fillRect/>
          </a:stretch>
        </p:blipFill>
        <p:spPr bwMode="auto">
          <a:xfrm>
            <a:off x="1624411" y="2961516"/>
            <a:ext cx="5895178" cy="2722204"/>
          </a:xfrm>
          <a:prstGeom prst="rect">
            <a:avLst/>
          </a:prstGeom>
          <a:noFill/>
          <a:ln w="9525">
            <a:noFill/>
            <a:miter lim="800000"/>
            <a:headEnd/>
            <a:tailEnd/>
          </a:ln>
        </p:spPr>
      </p:pic>
      <p:sp>
        <p:nvSpPr>
          <p:cNvPr id="29700" name="Title 1"/>
          <p:cNvSpPr>
            <a:spLocks noGrp="1"/>
          </p:cNvSpPr>
          <p:nvPr>
            <p:ph type="title"/>
          </p:nvPr>
        </p:nvSpPr>
        <p:spPr>
          <a:xfrm>
            <a:off x="457200" y="106363"/>
            <a:ext cx="8229600" cy="984250"/>
          </a:xfrm>
          <a:noFill/>
          <a:ln w="9525">
            <a:noFill/>
            <a:miter lim="800000"/>
            <a:headEnd/>
            <a:tailEnd/>
          </a:ln>
        </p:spPr>
        <p:txBody>
          <a:bodyPr vert="horz" wrap="square" lIns="91440" tIns="45720" rIns="91440" bIns="45720" numCol="1" anchor="ctr" anchorCtr="0" compatLnSpc="1">
            <a:prstTxWarp prst="textNoShape">
              <a:avLst/>
            </a:prstTxWarp>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Atomic Orbitals</a:t>
            </a:r>
          </a:p>
        </p:txBody>
      </p:sp>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25</a:t>
            </a:fld>
            <a:endParaRPr lang="en-US" altLang="en-US" sz="2200" dirty="0">
              <a:solidFill>
                <a:srgbClr val="66FF33"/>
              </a:solidFill>
            </a:endParaRPr>
          </a:p>
        </p:txBody>
      </p:sp>
    </p:spTree>
    <p:extLst>
      <p:ext uri="{BB962C8B-B14F-4D97-AF65-F5344CB8AC3E}">
        <p14:creationId xmlns:p14="http://schemas.microsoft.com/office/powerpoint/2010/main" val="332807428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023744-DF41-61B5-0160-2E647EB3BDCC}"/>
            </a:ext>
          </a:extLst>
        </p:cNvPr>
        <p:cNvGrpSpPr/>
        <p:nvPr/>
      </p:nvGrpSpPr>
      <p:grpSpPr>
        <a:xfrm>
          <a:off x="0" y="0"/>
          <a:ext cx="0" cy="0"/>
          <a:chOff x="0" y="0"/>
          <a:chExt cx="0" cy="0"/>
        </a:xfrm>
      </p:grpSpPr>
      <p:sp>
        <p:nvSpPr>
          <p:cNvPr id="29698" name="Content Placeholder 2">
            <a:extLst>
              <a:ext uri="{FF2B5EF4-FFF2-40B4-BE49-F238E27FC236}">
                <a16:creationId xmlns:a16="http://schemas.microsoft.com/office/drawing/2014/main" id="{873B93DE-4128-6FA6-0026-59977B194F55}"/>
              </a:ext>
            </a:extLst>
          </p:cNvPr>
          <p:cNvSpPr>
            <a:spLocks noGrp="1"/>
          </p:cNvSpPr>
          <p:nvPr>
            <p:ph sz="half" idx="1"/>
          </p:nvPr>
        </p:nvSpPr>
        <p:spPr>
          <a:xfrm>
            <a:off x="193675" y="1038225"/>
            <a:ext cx="8830684" cy="4324350"/>
          </a:xfrm>
        </p:spPr>
        <p:txBody>
          <a:bodyPr/>
          <a:lstStyle/>
          <a:p>
            <a:pPr eaLnBrk="1" hangingPunct="1"/>
            <a:r>
              <a:rPr lang="en-US" dirty="0"/>
              <a:t>Once the 3</a:t>
            </a:r>
            <a:r>
              <a:rPr lang="en-US" i="1" dirty="0"/>
              <a:t>s</a:t>
            </a:r>
            <a:r>
              <a:rPr lang="en-US" dirty="0"/>
              <a:t> is full, electrons fill the three </a:t>
            </a:r>
            <a:r>
              <a:rPr lang="en-US" b="1" dirty="0"/>
              <a:t>degenerate</a:t>
            </a:r>
            <a:r>
              <a:rPr lang="en-US" dirty="0"/>
              <a:t> (same energy) 3</a:t>
            </a:r>
            <a:r>
              <a:rPr lang="en-US" i="1" dirty="0"/>
              <a:t>p</a:t>
            </a:r>
            <a:r>
              <a:rPr lang="en-US" dirty="0"/>
              <a:t> orbitals</a:t>
            </a:r>
          </a:p>
          <a:p>
            <a:pPr eaLnBrk="1" hangingPunct="1"/>
            <a:r>
              <a:rPr lang="en-US" dirty="0"/>
              <a:t>Where are the nodes in each of the 3</a:t>
            </a:r>
            <a:r>
              <a:rPr lang="en-US" i="1" dirty="0"/>
              <a:t>p</a:t>
            </a:r>
            <a:r>
              <a:rPr lang="en-US" dirty="0"/>
              <a:t> orbitals? </a:t>
            </a:r>
            <a:r>
              <a:rPr lang="en-US" dirty="0">
                <a:highlight>
                  <a:srgbClr val="FFFF00"/>
                </a:highlight>
              </a:rPr>
              <a:t>n – 1 = ?</a:t>
            </a:r>
            <a:endParaRPr lang="en-US" dirty="0"/>
          </a:p>
          <a:p>
            <a:pPr eaLnBrk="1" hangingPunct="1"/>
            <a:endParaRPr lang="en-US" dirty="0"/>
          </a:p>
        </p:txBody>
      </p:sp>
      <p:sp>
        <p:nvSpPr>
          <p:cNvPr id="29700" name="Title 1">
            <a:extLst>
              <a:ext uri="{FF2B5EF4-FFF2-40B4-BE49-F238E27FC236}">
                <a16:creationId xmlns:a16="http://schemas.microsoft.com/office/drawing/2014/main" id="{8F633E02-E613-AAEA-7E9D-84EEB1BF4DD5}"/>
              </a:ext>
            </a:extLst>
          </p:cNvPr>
          <p:cNvSpPr>
            <a:spLocks noGrp="1"/>
          </p:cNvSpPr>
          <p:nvPr>
            <p:ph type="title"/>
          </p:nvPr>
        </p:nvSpPr>
        <p:spPr>
          <a:xfrm>
            <a:off x="457200" y="106363"/>
            <a:ext cx="8229600" cy="984250"/>
          </a:xfrm>
          <a:noFill/>
          <a:ln w="9525">
            <a:noFill/>
            <a:miter lim="800000"/>
            <a:headEnd/>
            <a:tailEnd/>
          </a:ln>
        </p:spPr>
        <p:txBody>
          <a:bodyPr vert="horz" wrap="square" lIns="91440" tIns="45720" rIns="91440" bIns="45720" numCol="1" anchor="ctr" anchorCtr="0" compatLnSpc="1">
            <a:prstTxWarp prst="textNoShape">
              <a:avLst/>
            </a:prstTxWarp>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Atomic Orbitals</a:t>
            </a:r>
          </a:p>
        </p:txBody>
      </p:sp>
      <p:sp>
        <p:nvSpPr>
          <p:cNvPr id="7" name="Slide Number Placeholder 6">
            <a:extLst>
              <a:ext uri="{FF2B5EF4-FFF2-40B4-BE49-F238E27FC236}">
                <a16:creationId xmlns:a16="http://schemas.microsoft.com/office/drawing/2014/main" id="{50D5FC2D-A6EA-96DE-AC0F-A852C0CEEC76}"/>
              </a:ext>
            </a:extLst>
          </p:cNvPr>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26</a:t>
            </a:fld>
            <a:endParaRPr lang="en-US" altLang="en-US" sz="2200" dirty="0">
              <a:solidFill>
                <a:srgbClr val="66FF33"/>
              </a:solidFill>
            </a:endParaRPr>
          </a:p>
        </p:txBody>
      </p:sp>
      <p:pic>
        <p:nvPicPr>
          <p:cNvPr id="4" name="Picture 3">
            <a:extLst>
              <a:ext uri="{FF2B5EF4-FFF2-40B4-BE49-F238E27FC236}">
                <a16:creationId xmlns:a16="http://schemas.microsoft.com/office/drawing/2014/main" id="{5A6F9BBC-D6E0-1FDF-9495-32AEADD58CFC}"/>
              </a:ext>
            </a:extLst>
          </p:cNvPr>
          <p:cNvPicPr>
            <a:picLocks noChangeAspect="1"/>
          </p:cNvPicPr>
          <p:nvPr/>
        </p:nvPicPr>
        <p:blipFill>
          <a:blip r:embed="rId3"/>
          <a:stretch>
            <a:fillRect/>
          </a:stretch>
        </p:blipFill>
        <p:spPr>
          <a:xfrm>
            <a:off x="2074293" y="2965391"/>
            <a:ext cx="4207638" cy="3548322"/>
          </a:xfrm>
          <a:prstGeom prst="rect">
            <a:avLst/>
          </a:prstGeom>
        </p:spPr>
      </p:pic>
    </p:spTree>
    <p:extLst>
      <p:ext uri="{BB962C8B-B14F-4D97-AF65-F5344CB8AC3E}">
        <p14:creationId xmlns:p14="http://schemas.microsoft.com/office/powerpoint/2010/main" val="55721196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90488-8E4C-4042-696E-112674AB08AD}"/>
            </a:ext>
          </a:extLst>
        </p:cNvPr>
        <p:cNvGrpSpPr/>
        <p:nvPr/>
      </p:nvGrpSpPr>
      <p:grpSpPr>
        <a:xfrm>
          <a:off x="0" y="0"/>
          <a:ext cx="0" cy="0"/>
          <a:chOff x="0" y="0"/>
          <a:chExt cx="0" cy="0"/>
        </a:xfrm>
      </p:grpSpPr>
      <p:sp>
        <p:nvSpPr>
          <p:cNvPr id="29698" name="Content Placeholder 2">
            <a:extLst>
              <a:ext uri="{FF2B5EF4-FFF2-40B4-BE49-F238E27FC236}">
                <a16:creationId xmlns:a16="http://schemas.microsoft.com/office/drawing/2014/main" id="{4190DB0A-49C6-A513-F5D3-2FA3C78C8FF1}"/>
              </a:ext>
            </a:extLst>
          </p:cNvPr>
          <p:cNvSpPr>
            <a:spLocks noGrp="1"/>
          </p:cNvSpPr>
          <p:nvPr>
            <p:ph sz="half" idx="1"/>
          </p:nvPr>
        </p:nvSpPr>
        <p:spPr>
          <a:xfrm>
            <a:off x="193675" y="1038225"/>
            <a:ext cx="8830684" cy="4324350"/>
          </a:xfrm>
        </p:spPr>
        <p:txBody>
          <a:bodyPr/>
          <a:lstStyle/>
          <a:p>
            <a:pPr eaLnBrk="1" hangingPunct="1"/>
            <a:r>
              <a:rPr lang="en-US" dirty="0"/>
              <a:t>Once the 3</a:t>
            </a:r>
            <a:r>
              <a:rPr lang="en-US" i="1" dirty="0"/>
              <a:t>s</a:t>
            </a:r>
            <a:r>
              <a:rPr lang="en-US" dirty="0"/>
              <a:t> is full, electrons fill the three </a:t>
            </a:r>
            <a:r>
              <a:rPr lang="en-US" b="1" dirty="0"/>
              <a:t>degenerate</a:t>
            </a:r>
            <a:r>
              <a:rPr lang="en-US" dirty="0"/>
              <a:t> (same energy) 3</a:t>
            </a:r>
            <a:r>
              <a:rPr lang="en-US" i="1" dirty="0"/>
              <a:t>p</a:t>
            </a:r>
            <a:r>
              <a:rPr lang="en-US" dirty="0"/>
              <a:t> orbitals</a:t>
            </a:r>
          </a:p>
          <a:p>
            <a:pPr eaLnBrk="1" hangingPunct="1"/>
            <a:r>
              <a:rPr lang="en-US" dirty="0"/>
              <a:t>Where are the nodes in each of the 3</a:t>
            </a:r>
            <a:r>
              <a:rPr lang="en-US" i="1" dirty="0"/>
              <a:t>p</a:t>
            </a:r>
            <a:r>
              <a:rPr lang="en-US" dirty="0"/>
              <a:t> orbitals? </a:t>
            </a:r>
            <a:r>
              <a:rPr lang="en-US" dirty="0">
                <a:highlight>
                  <a:srgbClr val="FFFF00"/>
                </a:highlight>
              </a:rPr>
              <a:t>n – 1 = ?</a:t>
            </a:r>
            <a:endParaRPr lang="en-US" dirty="0"/>
          </a:p>
          <a:p>
            <a:pPr eaLnBrk="1" hangingPunct="1"/>
            <a:endParaRPr lang="en-US" dirty="0"/>
          </a:p>
        </p:txBody>
      </p:sp>
      <p:sp>
        <p:nvSpPr>
          <p:cNvPr id="29700" name="Title 1">
            <a:extLst>
              <a:ext uri="{FF2B5EF4-FFF2-40B4-BE49-F238E27FC236}">
                <a16:creationId xmlns:a16="http://schemas.microsoft.com/office/drawing/2014/main" id="{55961006-4699-1C38-C0DE-E216A65AA1EE}"/>
              </a:ext>
            </a:extLst>
          </p:cNvPr>
          <p:cNvSpPr>
            <a:spLocks noGrp="1"/>
          </p:cNvSpPr>
          <p:nvPr>
            <p:ph type="title"/>
          </p:nvPr>
        </p:nvSpPr>
        <p:spPr>
          <a:xfrm>
            <a:off x="457200" y="106363"/>
            <a:ext cx="8229600" cy="984250"/>
          </a:xfrm>
          <a:noFill/>
          <a:ln w="9525">
            <a:noFill/>
            <a:miter lim="800000"/>
            <a:headEnd/>
            <a:tailEnd/>
          </a:ln>
        </p:spPr>
        <p:txBody>
          <a:bodyPr vert="horz" wrap="square" lIns="91440" tIns="45720" rIns="91440" bIns="45720" numCol="1" anchor="ctr" anchorCtr="0" compatLnSpc="1">
            <a:prstTxWarp prst="textNoShape">
              <a:avLst/>
            </a:prstTxWarp>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Atomic Orbitals</a:t>
            </a:r>
          </a:p>
        </p:txBody>
      </p:sp>
      <p:sp>
        <p:nvSpPr>
          <p:cNvPr id="7" name="Slide Number Placeholder 6">
            <a:extLst>
              <a:ext uri="{FF2B5EF4-FFF2-40B4-BE49-F238E27FC236}">
                <a16:creationId xmlns:a16="http://schemas.microsoft.com/office/drawing/2014/main" id="{9614EE86-FDE9-3559-A0CA-C00B59147DD3}"/>
              </a:ext>
            </a:extLst>
          </p:cNvPr>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27</a:t>
            </a:fld>
            <a:endParaRPr lang="en-US" altLang="en-US" sz="2200" dirty="0">
              <a:solidFill>
                <a:srgbClr val="66FF33"/>
              </a:solidFill>
            </a:endParaRPr>
          </a:p>
        </p:txBody>
      </p:sp>
      <p:pic>
        <p:nvPicPr>
          <p:cNvPr id="3" name="Picture 2">
            <a:extLst>
              <a:ext uri="{FF2B5EF4-FFF2-40B4-BE49-F238E27FC236}">
                <a16:creationId xmlns:a16="http://schemas.microsoft.com/office/drawing/2014/main" id="{B0D78124-9E6E-3712-A915-4F9A2253B038}"/>
              </a:ext>
            </a:extLst>
          </p:cNvPr>
          <p:cNvPicPr>
            <a:picLocks noChangeAspect="1"/>
          </p:cNvPicPr>
          <p:nvPr/>
        </p:nvPicPr>
        <p:blipFill>
          <a:blip r:embed="rId3"/>
          <a:stretch>
            <a:fillRect/>
          </a:stretch>
        </p:blipFill>
        <p:spPr>
          <a:xfrm>
            <a:off x="269889" y="2865579"/>
            <a:ext cx="8084321" cy="3682034"/>
          </a:xfrm>
          <a:prstGeom prst="rect">
            <a:avLst/>
          </a:prstGeom>
        </p:spPr>
      </p:pic>
    </p:spTree>
    <p:extLst>
      <p:ext uri="{BB962C8B-B14F-4D97-AF65-F5344CB8AC3E}">
        <p14:creationId xmlns:p14="http://schemas.microsoft.com/office/powerpoint/2010/main" val="67302740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C9A84BF-6D9D-2CC5-A0D3-66BD2DB091CC}"/>
            </a:ext>
          </a:extLst>
        </p:cNvPr>
        <p:cNvGrpSpPr/>
        <p:nvPr/>
      </p:nvGrpSpPr>
      <p:grpSpPr>
        <a:xfrm>
          <a:off x="0" y="0"/>
          <a:ext cx="0" cy="0"/>
          <a:chOff x="0" y="0"/>
          <a:chExt cx="0" cy="0"/>
        </a:xfrm>
      </p:grpSpPr>
      <p:sp>
        <p:nvSpPr>
          <p:cNvPr id="29698" name="Content Placeholder 2">
            <a:extLst>
              <a:ext uri="{FF2B5EF4-FFF2-40B4-BE49-F238E27FC236}">
                <a16:creationId xmlns:a16="http://schemas.microsoft.com/office/drawing/2014/main" id="{35C6A2DC-C7C1-5649-4DA8-3DD361ADB424}"/>
              </a:ext>
            </a:extLst>
          </p:cNvPr>
          <p:cNvSpPr>
            <a:spLocks noGrp="1"/>
          </p:cNvSpPr>
          <p:nvPr>
            <p:ph sz="half" idx="1"/>
          </p:nvPr>
        </p:nvSpPr>
        <p:spPr>
          <a:xfrm>
            <a:off x="193675" y="1038225"/>
            <a:ext cx="8493125" cy="4324350"/>
          </a:xfrm>
        </p:spPr>
        <p:txBody>
          <a:bodyPr/>
          <a:lstStyle/>
          <a:p>
            <a:pPr eaLnBrk="1" hangingPunct="1"/>
            <a:r>
              <a:rPr lang="en-US" dirty="0"/>
              <a:t>Once the 3</a:t>
            </a:r>
            <a:r>
              <a:rPr lang="en-US" i="1" dirty="0"/>
              <a:t>s</a:t>
            </a:r>
            <a:r>
              <a:rPr lang="en-US" dirty="0"/>
              <a:t> is full, electrons fill the three </a:t>
            </a:r>
            <a:r>
              <a:rPr lang="en-US" b="1" dirty="0"/>
              <a:t>degenerate</a:t>
            </a:r>
            <a:r>
              <a:rPr lang="en-US" dirty="0"/>
              <a:t> (same energy) 3</a:t>
            </a:r>
            <a:r>
              <a:rPr lang="en-US" i="1" dirty="0"/>
              <a:t>p</a:t>
            </a:r>
            <a:r>
              <a:rPr lang="en-US" dirty="0"/>
              <a:t> orbitals</a:t>
            </a:r>
          </a:p>
          <a:p>
            <a:pPr eaLnBrk="1" hangingPunct="1"/>
            <a:r>
              <a:rPr lang="en-US" dirty="0"/>
              <a:t>Where are the nodes in each of the 3</a:t>
            </a:r>
            <a:r>
              <a:rPr lang="en-US" i="1" dirty="0"/>
              <a:t>p</a:t>
            </a:r>
            <a:r>
              <a:rPr lang="en-US" dirty="0"/>
              <a:t> orbitals? </a:t>
            </a:r>
            <a:endParaRPr lang="en-US" dirty="0">
              <a:highlight>
                <a:srgbClr val="FFFF00"/>
              </a:highlight>
            </a:endParaRPr>
          </a:p>
          <a:p>
            <a:pPr eaLnBrk="1" hangingPunct="1"/>
            <a:endParaRPr lang="en-US" dirty="0"/>
          </a:p>
        </p:txBody>
      </p:sp>
      <p:sp>
        <p:nvSpPr>
          <p:cNvPr id="29700" name="Title 1">
            <a:extLst>
              <a:ext uri="{FF2B5EF4-FFF2-40B4-BE49-F238E27FC236}">
                <a16:creationId xmlns:a16="http://schemas.microsoft.com/office/drawing/2014/main" id="{182D898A-CE15-6D05-A210-70FB810C999F}"/>
              </a:ext>
            </a:extLst>
          </p:cNvPr>
          <p:cNvSpPr>
            <a:spLocks noGrp="1"/>
          </p:cNvSpPr>
          <p:nvPr>
            <p:ph type="title"/>
          </p:nvPr>
        </p:nvSpPr>
        <p:spPr>
          <a:xfrm>
            <a:off x="457200" y="106363"/>
            <a:ext cx="8229600" cy="984250"/>
          </a:xfrm>
          <a:noFill/>
          <a:ln w="9525">
            <a:noFill/>
            <a:miter lim="800000"/>
            <a:headEnd/>
            <a:tailEnd/>
          </a:ln>
        </p:spPr>
        <p:txBody>
          <a:bodyPr vert="horz" wrap="square" lIns="91440" tIns="45720" rIns="91440" bIns="45720" numCol="1" anchor="ctr" anchorCtr="0" compatLnSpc="1">
            <a:prstTxWarp prst="textNoShape">
              <a:avLst/>
            </a:prstTxWarp>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Atomic Orbitals</a:t>
            </a:r>
          </a:p>
        </p:txBody>
      </p:sp>
      <p:sp>
        <p:nvSpPr>
          <p:cNvPr id="7" name="Slide Number Placeholder 6">
            <a:extLst>
              <a:ext uri="{FF2B5EF4-FFF2-40B4-BE49-F238E27FC236}">
                <a16:creationId xmlns:a16="http://schemas.microsoft.com/office/drawing/2014/main" id="{4194C1ED-7FED-C783-6590-E1B2AA14A8B6}"/>
              </a:ext>
            </a:extLst>
          </p:cNvPr>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28</a:t>
            </a:fld>
            <a:endParaRPr lang="en-US" altLang="en-US" sz="2200" dirty="0">
              <a:solidFill>
                <a:srgbClr val="66FF33"/>
              </a:solidFill>
            </a:endParaRPr>
          </a:p>
        </p:txBody>
      </p:sp>
      <p:pic>
        <p:nvPicPr>
          <p:cNvPr id="4" name="Picture 3">
            <a:extLst>
              <a:ext uri="{FF2B5EF4-FFF2-40B4-BE49-F238E27FC236}">
                <a16:creationId xmlns:a16="http://schemas.microsoft.com/office/drawing/2014/main" id="{7AB7102C-BD62-D6C8-67D9-2ED3D4218337}"/>
              </a:ext>
            </a:extLst>
          </p:cNvPr>
          <p:cNvPicPr>
            <a:picLocks noChangeAspect="1"/>
          </p:cNvPicPr>
          <p:nvPr/>
        </p:nvPicPr>
        <p:blipFill>
          <a:blip r:embed="rId3"/>
          <a:srcRect r="27319"/>
          <a:stretch>
            <a:fillRect/>
          </a:stretch>
        </p:blipFill>
        <p:spPr>
          <a:xfrm>
            <a:off x="325437" y="2682128"/>
            <a:ext cx="5981357" cy="3612309"/>
          </a:xfrm>
          <a:prstGeom prst="rect">
            <a:avLst/>
          </a:prstGeom>
        </p:spPr>
      </p:pic>
      <p:pic>
        <p:nvPicPr>
          <p:cNvPr id="2" name="Picture 1" descr="Sphere - Meaningful Math">
            <a:extLst>
              <a:ext uri="{FF2B5EF4-FFF2-40B4-BE49-F238E27FC236}">
                <a16:creationId xmlns:a16="http://schemas.microsoft.com/office/drawing/2014/main" id="{91E6BCE2-DF34-31DA-AC2F-4A1B034B11AC}"/>
              </a:ext>
            </a:extLst>
          </p:cNvPr>
          <p:cNvPicPr>
            <a:picLocks noChangeAspect="1"/>
          </p:cNvPicPr>
          <p:nvPr/>
        </p:nvPicPr>
        <p:blipFill>
          <a:blip r:embed="rId4">
            <a:alphaModFix amt="38000"/>
          </a:blip>
          <a:stretch>
            <a:fillRect/>
          </a:stretch>
        </p:blipFill>
        <p:spPr>
          <a:xfrm>
            <a:off x="1206337" y="3546504"/>
            <a:ext cx="1196502" cy="1002655"/>
          </a:xfrm>
          <a:prstGeom prst="rect">
            <a:avLst/>
          </a:prstGeom>
        </p:spPr>
      </p:pic>
      <p:pic>
        <p:nvPicPr>
          <p:cNvPr id="3" name="Picture 2" descr="Sphere - Meaningful Math">
            <a:extLst>
              <a:ext uri="{FF2B5EF4-FFF2-40B4-BE49-F238E27FC236}">
                <a16:creationId xmlns:a16="http://schemas.microsoft.com/office/drawing/2014/main" id="{780D35B7-C894-F19C-6FF4-6E5EF3FD39D6}"/>
              </a:ext>
            </a:extLst>
          </p:cNvPr>
          <p:cNvPicPr>
            <a:picLocks noChangeAspect="1"/>
          </p:cNvPicPr>
          <p:nvPr/>
        </p:nvPicPr>
        <p:blipFill>
          <a:blip r:embed="rId4">
            <a:alphaModFix amt="38000"/>
          </a:blip>
          <a:stretch>
            <a:fillRect/>
          </a:stretch>
        </p:blipFill>
        <p:spPr>
          <a:xfrm>
            <a:off x="4069178" y="3546503"/>
            <a:ext cx="1196502" cy="1002655"/>
          </a:xfrm>
          <a:prstGeom prst="rect">
            <a:avLst/>
          </a:prstGeom>
        </p:spPr>
      </p:pic>
      <p:cxnSp>
        <p:nvCxnSpPr>
          <p:cNvPr id="6" name="Straight Connector 5">
            <a:extLst>
              <a:ext uri="{FF2B5EF4-FFF2-40B4-BE49-F238E27FC236}">
                <a16:creationId xmlns:a16="http://schemas.microsoft.com/office/drawing/2014/main" id="{1EE1C91D-5A58-35E4-F0D0-4C7BBD5CDCA0}"/>
              </a:ext>
            </a:extLst>
          </p:cNvPr>
          <p:cNvCxnSpPr>
            <a:cxnSpLocks/>
          </p:cNvCxnSpPr>
          <p:nvPr/>
        </p:nvCxnSpPr>
        <p:spPr>
          <a:xfrm>
            <a:off x="1864408" y="2673582"/>
            <a:ext cx="0" cy="2905256"/>
          </a:xfrm>
          <a:prstGeom prst="line">
            <a:avLst/>
          </a:prstGeom>
        </p:spPr>
        <p:style>
          <a:lnRef idx="2">
            <a:schemeClr val="accent1"/>
          </a:lnRef>
          <a:fillRef idx="0">
            <a:schemeClr val="accent1"/>
          </a:fillRef>
          <a:effectRef idx="1">
            <a:schemeClr val="accent1"/>
          </a:effectRef>
          <a:fontRef idx="minor">
            <a:schemeClr val="tx1"/>
          </a:fontRef>
        </p:style>
      </p:cxnSp>
      <p:cxnSp>
        <p:nvCxnSpPr>
          <p:cNvPr id="10" name="Straight Connector 9">
            <a:extLst>
              <a:ext uri="{FF2B5EF4-FFF2-40B4-BE49-F238E27FC236}">
                <a16:creationId xmlns:a16="http://schemas.microsoft.com/office/drawing/2014/main" id="{628FEA73-78D2-539A-D804-0586327A71C0}"/>
              </a:ext>
            </a:extLst>
          </p:cNvPr>
          <p:cNvCxnSpPr>
            <a:cxnSpLocks/>
          </p:cNvCxnSpPr>
          <p:nvPr/>
        </p:nvCxnSpPr>
        <p:spPr>
          <a:xfrm>
            <a:off x="3352089" y="4038033"/>
            <a:ext cx="2630680" cy="0"/>
          </a:xfrm>
          <a:prstGeom prst="line">
            <a:avLst/>
          </a:prstGeom>
        </p:spPr>
        <p:style>
          <a:lnRef idx="2">
            <a:schemeClr val="accent1"/>
          </a:lnRef>
          <a:fillRef idx="0">
            <a:schemeClr val="accent1"/>
          </a:fillRef>
          <a:effectRef idx="1">
            <a:schemeClr val="accent1"/>
          </a:effectRef>
          <a:fontRef idx="minor">
            <a:schemeClr val="tx1"/>
          </a:fontRef>
        </p:style>
      </p:cxnSp>
      <p:sp>
        <p:nvSpPr>
          <p:cNvPr id="13" name="TextBox 12">
            <a:extLst>
              <a:ext uri="{FF2B5EF4-FFF2-40B4-BE49-F238E27FC236}">
                <a16:creationId xmlns:a16="http://schemas.microsoft.com/office/drawing/2014/main" id="{81E34401-F43E-4335-2A11-BDDB66889878}"/>
              </a:ext>
            </a:extLst>
          </p:cNvPr>
          <p:cNvSpPr txBox="1"/>
          <p:nvPr/>
        </p:nvSpPr>
        <p:spPr>
          <a:xfrm>
            <a:off x="1074573" y="5831860"/>
            <a:ext cx="7612226" cy="954107"/>
          </a:xfrm>
          <a:prstGeom prst="rect">
            <a:avLst/>
          </a:prstGeom>
          <a:noFill/>
        </p:spPr>
        <p:txBody>
          <a:bodyPr wrap="square">
            <a:spAutoFit/>
          </a:bodyPr>
          <a:lstStyle/>
          <a:p>
            <a:r>
              <a:rPr kumimoji="0" lang="en-US" sz="2800" b="0" i="0" u="none" strike="noStrike" kern="1200" cap="none" spc="0" normalizeH="0" baseline="0" noProof="0" dirty="0">
                <a:ln>
                  <a:noFill/>
                </a:ln>
                <a:solidFill>
                  <a:srgbClr val="504C4C"/>
                </a:solidFill>
                <a:effectLst/>
                <a:uLnTx/>
                <a:uFillTx/>
                <a:latin typeface="Calibri"/>
                <a:ea typeface="+mn-ea"/>
                <a:cs typeface="+mn-cs"/>
              </a:rPr>
              <a:t>Line = planar node that passes through the nucleus</a:t>
            </a:r>
          </a:p>
          <a:p>
            <a:r>
              <a:rPr lang="en-US" sz="2800" dirty="0">
                <a:solidFill>
                  <a:srgbClr val="504C4C"/>
                </a:solidFill>
                <a:effectLst/>
                <a:latin typeface="Calibri"/>
              </a:rPr>
              <a:t>Sphere = spherical node around the nucleus</a:t>
            </a:r>
            <a:endParaRPr lang="en-US" dirty="0"/>
          </a:p>
        </p:txBody>
      </p:sp>
    </p:spTree>
    <p:extLst>
      <p:ext uri="{BB962C8B-B14F-4D97-AF65-F5344CB8AC3E}">
        <p14:creationId xmlns:p14="http://schemas.microsoft.com/office/powerpoint/2010/main" val="5586601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4035" name="Rectangle 3"/>
          <p:cNvSpPr>
            <a:spLocks noGrp="1" noChangeArrowheads="1"/>
          </p:cNvSpPr>
          <p:nvPr>
            <p:ph type="title"/>
          </p:nvPr>
        </p:nvSpPr>
        <p:spPr>
          <a:xfrm>
            <a:off x="685800" y="-163146"/>
            <a:ext cx="7772400" cy="1143000"/>
          </a:xfrm>
        </p:spPr>
        <p:txBody>
          <a:bodyPr/>
          <a:lstStyle/>
          <a:p>
            <a:r>
              <a:rPr lang="en-US" altLang="en-US" dirty="0"/>
              <a:t>The Five </a:t>
            </a:r>
            <a:r>
              <a:rPr lang="en-US" altLang="en-US" i="1" dirty="0"/>
              <a:t>d</a:t>
            </a:r>
            <a:r>
              <a:rPr lang="en-US" altLang="en-US" dirty="0"/>
              <a:t> Orbitals</a:t>
            </a:r>
          </a:p>
        </p:txBody>
      </p:sp>
      <p:pic>
        <p:nvPicPr>
          <p:cNvPr id="729090" name="Picture 2" descr="http://chemistry.umeche.maine.edu/%7Eamar/spring2011/FG06_2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4212260" y="1883018"/>
            <a:ext cx="4533540" cy="327346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89253" y="2734632"/>
            <a:ext cx="4390417" cy="1077218"/>
          </a:xfrm>
          <a:prstGeom prst="rect">
            <a:avLst/>
          </a:prstGeom>
        </p:spPr>
        <p:txBody>
          <a:bodyPr wrap="square">
            <a:spAutoFit/>
          </a:bodyPr>
          <a:lstStyle/>
          <a:p>
            <a:pPr algn="ctr"/>
            <a:r>
              <a:rPr lang="en-US" altLang="en-US" sz="3200" dirty="0">
                <a:effectLst>
                  <a:outerShdw blurRad="38100" dist="38100" dir="2700000" algn="tl">
                    <a:srgbClr val="000000"/>
                  </a:outerShdw>
                </a:effectLst>
              </a:rPr>
              <a:t>The wavefunctions: five </a:t>
            </a:r>
            <a:r>
              <a:rPr lang="en-US" altLang="en-US" sz="3200" i="1" dirty="0">
                <a:solidFill>
                  <a:schemeClr val="accent5">
                    <a:lumMod val="75000"/>
                  </a:schemeClr>
                </a:solidFill>
                <a:effectLst>
                  <a:outerShdw blurRad="38100" dist="38100" dir="2700000" algn="tl">
                    <a:srgbClr val="000000"/>
                  </a:outerShdw>
                </a:effectLst>
              </a:rPr>
              <a:t>d</a:t>
            </a:r>
            <a:r>
              <a:rPr lang="en-US" altLang="en-US" sz="3200" dirty="0">
                <a:effectLst>
                  <a:outerShdw blurRad="38100" dist="38100" dir="2700000" algn="tl">
                    <a:srgbClr val="000000"/>
                  </a:outerShdw>
                </a:effectLst>
              </a:rPr>
              <a:t> orbitals</a:t>
            </a:r>
            <a:endParaRPr lang="en-US" sz="3200" dirty="0"/>
          </a:p>
        </p:txBody>
      </p:sp>
      <p:cxnSp>
        <p:nvCxnSpPr>
          <p:cNvPr id="7" name="Straight Connector 6"/>
          <p:cNvCxnSpPr/>
          <p:nvPr/>
        </p:nvCxnSpPr>
        <p:spPr bwMode="auto">
          <a:xfrm>
            <a:off x="152400" y="800100"/>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6" name="Rectangle 5">
            <a:extLst>
              <a:ext uri="{FF2B5EF4-FFF2-40B4-BE49-F238E27FC236}">
                <a16:creationId xmlns:a16="http://schemas.microsoft.com/office/drawing/2014/main" id="{DD326880-073A-6D1C-1F3C-E84F49EBED10}"/>
              </a:ext>
            </a:extLst>
          </p:cNvPr>
          <p:cNvSpPr/>
          <p:nvPr/>
        </p:nvSpPr>
        <p:spPr>
          <a:xfrm>
            <a:off x="-84153" y="5341599"/>
            <a:ext cx="9228153" cy="1569660"/>
          </a:xfrm>
          <a:prstGeom prst="rect">
            <a:avLst/>
          </a:prstGeom>
        </p:spPr>
        <p:txBody>
          <a:bodyPr wrap="square">
            <a:spAutoFit/>
          </a:bodyPr>
          <a:lstStyle/>
          <a:p>
            <a:pPr algn="ctr"/>
            <a:r>
              <a:rPr lang="en-US" altLang="en-US" sz="3200" dirty="0">
                <a:effectLst>
                  <a:outerShdw blurRad="38100" dist="38100" dir="2700000" algn="tl">
                    <a:srgbClr val="000000"/>
                  </a:outerShdw>
                </a:effectLst>
              </a:rPr>
              <a:t>3</a:t>
            </a:r>
            <a:r>
              <a:rPr lang="en-US" altLang="en-US" sz="3200" i="1" dirty="0">
                <a:solidFill>
                  <a:schemeClr val="accent5">
                    <a:lumMod val="75000"/>
                  </a:schemeClr>
                </a:solidFill>
                <a:effectLst>
                  <a:outerShdw blurRad="38100" dist="38100" dir="2700000" algn="tl">
                    <a:srgbClr val="000000"/>
                  </a:outerShdw>
                </a:effectLst>
              </a:rPr>
              <a:t>d</a:t>
            </a:r>
            <a:r>
              <a:rPr lang="en-US" altLang="en-US" sz="3200" dirty="0">
                <a:effectLst>
                  <a:outerShdw blurRad="38100" dist="38100" dir="2700000" algn="tl">
                    <a:srgbClr val="000000"/>
                  </a:outerShdw>
                </a:effectLst>
              </a:rPr>
              <a:t> orbitals have how many nodes? Could you identify them if told there are no spherical nodes?</a:t>
            </a:r>
            <a:endParaRPr lang="en-US" sz="3200" dirty="0"/>
          </a:p>
        </p:txBody>
      </p:sp>
    </p:spTree>
    <p:extLst>
      <p:ext uri="{BB962C8B-B14F-4D97-AF65-F5344CB8AC3E}">
        <p14:creationId xmlns:p14="http://schemas.microsoft.com/office/powerpoint/2010/main" val="394180984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Title 1"/>
          <p:cNvSpPr>
            <a:spLocks noGrp="1"/>
          </p:cNvSpPr>
          <p:nvPr>
            <p:ph type="title"/>
          </p:nvPr>
        </p:nvSpPr>
        <p:spPr>
          <a:xfrm>
            <a:off x="457200" y="106363"/>
            <a:ext cx="8229600" cy="738187"/>
          </a:xfrm>
          <a:noFill/>
          <a:ln w="9525">
            <a:noFill/>
            <a:miter lim="800000"/>
            <a:headEnd/>
            <a:tailEnd/>
          </a:ln>
        </p:spPr>
        <p:txBody>
          <a:bodyPr vert="horz" wrap="square" lIns="91440" tIns="45720" rIns="91440" bIns="45720" numCol="1" anchor="ctr" anchorCtr="0" compatLnSpc="1">
            <a:prstTxWarp prst="textNoShape">
              <a:avLst/>
            </a:prstTxWarp>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Atomic Orbitals</a:t>
            </a:r>
          </a:p>
        </p:txBody>
      </p:sp>
      <p:sp>
        <p:nvSpPr>
          <p:cNvPr id="30723" name="Content Placeholder 2"/>
          <p:cNvSpPr>
            <a:spLocks noGrp="1"/>
          </p:cNvSpPr>
          <p:nvPr>
            <p:ph sz="half" idx="1"/>
          </p:nvPr>
        </p:nvSpPr>
        <p:spPr>
          <a:xfrm>
            <a:off x="193675" y="844550"/>
            <a:ext cx="8743950" cy="4325938"/>
          </a:xfrm>
        </p:spPr>
        <p:txBody>
          <a:bodyPr/>
          <a:lstStyle/>
          <a:p>
            <a:pPr eaLnBrk="1" hangingPunct="1"/>
            <a:r>
              <a:rPr lang="en-US"/>
              <a:t>Common elements and their electron configurations</a:t>
            </a:r>
          </a:p>
          <a:p>
            <a:pPr eaLnBrk="1" hangingPunct="1"/>
            <a:endParaRPr lang="en-US"/>
          </a:p>
          <a:p>
            <a:pPr eaLnBrk="1" hangingPunct="1"/>
            <a:endParaRPr lang="en-US"/>
          </a:p>
          <a:p>
            <a:pPr eaLnBrk="1" hangingPunct="1"/>
            <a:endParaRPr lang="en-US"/>
          </a:p>
          <a:p>
            <a:pPr eaLnBrk="1" hangingPunct="1"/>
            <a:endParaRPr lang="en-US"/>
          </a:p>
          <a:p>
            <a:pPr eaLnBrk="1" hangingPunct="1"/>
            <a:endParaRPr lang="en-US"/>
          </a:p>
          <a:p>
            <a:pPr eaLnBrk="1" hangingPunct="1"/>
            <a:endParaRPr lang="en-US"/>
          </a:p>
          <a:p>
            <a:pPr eaLnBrk="1" hangingPunct="1"/>
            <a:endParaRPr lang="en-US"/>
          </a:p>
          <a:p>
            <a:pPr eaLnBrk="1" hangingPunct="1"/>
            <a:endParaRPr lang="en-US"/>
          </a:p>
          <a:p>
            <a:pPr eaLnBrk="1" hangingPunct="1"/>
            <a:r>
              <a:rPr lang="en-US"/>
              <a:t>Practice with SkillBuilder 1.6</a:t>
            </a:r>
          </a:p>
        </p:txBody>
      </p:sp>
      <p:pic>
        <p:nvPicPr>
          <p:cNvPr id="30727" name="Picture 2"/>
          <p:cNvPicPr>
            <a:picLocks noChangeAspect="1" noChangeArrowheads="1"/>
          </p:cNvPicPr>
          <p:nvPr/>
        </p:nvPicPr>
        <p:blipFill>
          <a:blip r:embed="rId3"/>
          <a:stretch>
            <a:fillRect/>
          </a:stretch>
        </p:blipFill>
        <p:spPr bwMode="auto">
          <a:xfrm>
            <a:off x="893920" y="1436331"/>
            <a:ext cx="7356160" cy="1865312"/>
          </a:xfrm>
          <a:prstGeom prst="rect">
            <a:avLst/>
          </a:prstGeom>
          <a:noFill/>
          <a:ln w="9525">
            <a:noFill/>
            <a:miter lim="800000"/>
            <a:headEnd/>
            <a:tailEnd/>
          </a:ln>
        </p:spPr>
      </p:pic>
      <p:pic>
        <p:nvPicPr>
          <p:cNvPr id="30728" name="Picture 3"/>
          <p:cNvPicPr>
            <a:picLocks noChangeAspect="1" noChangeArrowheads="1"/>
          </p:cNvPicPr>
          <p:nvPr/>
        </p:nvPicPr>
        <p:blipFill>
          <a:blip r:embed="rId4"/>
          <a:srcRect r="31338"/>
          <a:stretch>
            <a:fillRect/>
          </a:stretch>
        </p:blipFill>
        <p:spPr bwMode="auto">
          <a:xfrm>
            <a:off x="558398" y="3319820"/>
            <a:ext cx="8027205" cy="1954038"/>
          </a:xfrm>
          <a:prstGeom prst="rect">
            <a:avLst/>
          </a:prstGeom>
          <a:noFill/>
          <a:ln w="9525">
            <a:noFill/>
            <a:miter lim="800000"/>
            <a:headEnd/>
            <a:tailEnd/>
          </a:ln>
        </p:spPr>
      </p:pic>
      <p:sp>
        <p:nvSpPr>
          <p:cNvPr id="8"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30</a:t>
            </a:fld>
            <a:endParaRPr lang="en-US" altLang="en-US" sz="2200" dirty="0">
              <a:solidFill>
                <a:srgbClr val="66FF33"/>
              </a:solidFill>
            </a:endParaRPr>
          </a:p>
        </p:txBody>
      </p:sp>
    </p:spTree>
    <p:extLst>
      <p:ext uri="{BB962C8B-B14F-4D97-AF65-F5344CB8AC3E}">
        <p14:creationId xmlns:p14="http://schemas.microsoft.com/office/powerpoint/2010/main" val="153208613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a:xfrm>
            <a:off x="457200" y="106363"/>
            <a:ext cx="8229600" cy="738187"/>
          </a:xfrm>
          <a:noFill/>
          <a:ln w="9525">
            <a:noFill/>
            <a:miter lim="800000"/>
            <a:headEnd/>
            <a:tailEnd/>
          </a:ln>
        </p:spPr>
        <p:txBody>
          <a:bodyPr vert="horz" wrap="square" lIns="91440" tIns="45720" rIns="91440" bIns="45720" numCol="1" anchor="ctr" anchorCtr="0" compatLnSpc="1">
            <a:prstTxWarp prst="textNoShape">
              <a:avLst/>
            </a:prstTxWarp>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Atomic Orbitals</a:t>
            </a:r>
          </a:p>
        </p:txBody>
      </p:sp>
      <p:sp>
        <p:nvSpPr>
          <p:cNvPr id="31747" name="Content Placeholder 2"/>
          <p:cNvSpPr>
            <a:spLocks noGrp="1"/>
          </p:cNvSpPr>
          <p:nvPr>
            <p:ph sz="half" idx="1"/>
          </p:nvPr>
        </p:nvSpPr>
        <p:spPr>
          <a:xfrm>
            <a:off x="193675" y="844550"/>
            <a:ext cx="8743950" cy="4325938"/>
          </a:xfrm>
        </p:spPr>
        <p:txBody>
          <a:bodyPr/>
          <a:lstStyle/>
          <a:p>
            <a:pPr eaLnBrk="1" hangingPunct="1"/>
            <a:r>
              <a:rPr lang="en-US"/>
              <a:t>What are the rules that govern our placement of electrons ?</a:t>
            </a:r>
          </a:p>
          <a:p>
            <a:pPr eaLnBrk="1" hangingPunct="1"/>
            <a:endParaRPr lang="en-US"/>
          </a:p>
        </p:txBody>
      </p:sp>
      <p:sp>
        <p:nvSpPr>
          <p:cNvPr id="8"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31</a:t>
            </a:fld>
            <a:endParaRPr lang="en-US" altLang="en-US" sz="2200" dirty="0">
              <a:solidFill>
                <a:srgbClr val="66FF33"/>
              </a:solidFill>
            </a:endParaRPr>
          </a:p>
        </p:txBody>
      </p:sp>
    </p:spTree>
    <p:extLst>
      <p:ext uri="{BB962C8B-B14F-4D97-AF65-F5344CB8AC3E}">
        <p14:creationId xmlns:p14="http://schemas.microsoft.com/office/powerpoint/2010/main" val="18587101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5058" name="Text Box 2"/>
          <p:cNvSpPr txBox="1">
            <a:spLocks noChangeArrowheads="1"/>
          </p:cNvSpPr>
          <p:nvPr/>
        </p:nvSpPr>
        <p:spPr bwMode="auto">
          <a:xfrm>
            <a:off x="82066" y="1706623"/>
            <a:ext cx="9144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2800" b="0" i="0"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Energy diagram depicting solutions as energy “levels”:</a:t>
            </a:r>
          </a:p>
        </p:txBody>
      </p:sp>
      <p:sp>
        <p:nvSpPr>
          <p:cNvPr id="685059" name="Text Box 3"/>
          <p:cNvSpPr txBox="1">
            <a:spLocks noChangeArrowheads="1"/>
          </p:cNvSpPr>
          <p:nvPr/>
        </p:nvSpPr>
        <p:spPr bwMode="auto">
          <a:xfrm>
            <a:off x="5867400" y="2393764"/>
            <a:ext cx="3276600" cy="137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2800" b="0" i="0" u="none" strike="noStrike" kern="1200" cap="none" spc="0" normalizeH="0" baseline="0" noProof="0">
                <a:ln>
                  <a:noFill/>
                </a:ln>
                <a:solidFill>
                  <a:srgbClr val="66CCFF"/>
                </a:solidFill>
                <a:effectLst>
                  <a:outerShdw blurRad="38100" dist="38100" dir="2700000" algn="tl">
                    <a:srgbClr val="000000"/>
                  </a:outerShdw>
                </a:effectLst>
                <a:uLnTx/>
                <a:uFillTx/>
                <a:latin typeface="Comic Sans MS" panose="030F0702030302020204" pitchFamily="66" charset="0"/>
                <a:ea typeface="+mn-ea"/>
                <a:cs typeface="+mn-cs"/>
              </a:rPr>
              <a:t>There are rules for “filling up” levels with</a:t>
            </a:r>
            <a:r>
              <a:rPr kumimoji="0" lang="en-US" altLang="en-US" sz="2800" b="0" i="0" u="none" strike="noStrike" kern="1200" cap="none" spc="0" normalizeH="0" baseline="0" noProof="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rPr>
              <a:t> </a:t>
            </a:r>
            <a:r>
              <a:rPr kumimoji="0" lang="en-US" altLang="en-US" sz="2800" b="0" i="0" u="none" strike="noStrike" kern="1200" cap="none" spc="0" normalizeH="0" baseline="0" noProof="0">
                <a:ln>
                  <a:noFill/>
                </a:ln>
                <a:solidFill>
                  <a:srgbClr val="FFFF00"/>
                </a:solidFill>
                <a:effectLst>
                  <a:outerShdw blurRad="38100" dist="38100" dir="2700000" algn="tl">
                    <a:srgbClr val="000000"/>
                  </a:outerShdw>
                </a:effectLst>
                <a:uLnTx/>
                <a:uFillTx/>
                <a:latin typeface="Comic Sans MS" panose="030F0702030302020204" pitchFamily="66" charset="0"/>
                <a:ea typeface="+mn-ea"/>
                <a:cs typeface="+mn-cs"/>
              </a:rPr>
              <a:t>e</a:t>
            </a:r>
          </a:p>
        </p:txBody>
      </p:sp>
      <p:sp>
        <p:nvSpPr>
          <p:cNvPr id="685060" name="Text Box 4"/>
          <p:cNvSpPr txBox="1">
            <a:spLocks noChangeArrowheads="1"/>
          </p:cNvSpPr>
          <p:nvPr/>
        </p:nvSpPr>
        <p:spPr bwMode="auto">
          <a:xfrm>
            <a:off x="0" y="4191000"/>
            <a:ext cx="9144000" cy="1169551"/>
          </a:xfrm>
          <a:prstGeom prst="rect">
            <a:avLst/>
          </a:prstGeom>
          <a:solidFill>
            <a:srgbClr val="000099"/>
          </a:solidFill>
          <a:ln>
            <a:noFill/>
          </a:ln>
          <a:effectLst/>
        </p:spPr>
        <p:txBody>
          <a:bodyPr>
            <a:spAutoFit/>
          </a:bodyPr>
          <a:lstStyle>
            <a:lvl1pPr marL="342900" indent="-342900">
              <a:defRPr sz="2400">
                <a:solidFill>
                  <a:schemeClr val="tx1"/>
                </a:solidFill>
                <a:latin typeface="Times New Roman" panose="02020603050405020304" pitchFamily="18" charset="0"/>
              </a:defRPr>
            </a:lvl1pPr>
            <a:lvl2pPr marL="800100" indent="-342900">
              <a:defRPr sz="2400">
                <a:solidFill>
                  <a:schemeClr val="tx1"/>
                </a:solidFill>
                <a:latin typeface="Times New Roman" panose="02020603050405020304" pitchFamily="18" charset="0"/>
              </a:defRPr>
            </a:lvl2pPr>
            <a:lvl3pPr marL="1257300" indent="-342900">
              <a:defRPr sz="2400">
                <a:solidFill>
                  <a:schemeClr val="tx1"/>
                </a:solidFill>
                <a:latin typeface="Times New Roman" panose="02020603050405020304" pitchFamily="18" charset="0"/>
              </a:defRPr>
            </a:lvl3pPr>
            <a:lvl4pPr marL="1714500" indent="-342900">
              <a:defRPr sz="2400">
                <a:solidFill>
                  <a:schemeClr val="tx1"/>
                </a:solidFill>
                <a:latin typeface="Times New Roman" panose="02020603050405020304" pitchFamily="18" charset="0"/>
              </a:defRPr>
            </a:lvl4pPr>
            <a:lvl5pPr marL="2171700" indent="-342900">
              <a:defRPr sz="2400">
                <a:solidFill>
                  <a:schemeClr val="tx1"/>
                </a:solidFill>
                <a:latin typeface="Times New Roman" panose="02020603050405020304" pitchFamily="18" charset="0"/>
              </a:defRPr>
            </a:lvl5pPr>
            <a:lvl6pPr marL="2628900" indent="-342900" fontAlgn="base">
              <a:spcBef>
                <a:spcPct val="0"/>
              </a:spcBef>
              <a:spcAft>
                <a:spcPct val="0"/>
              </a:spcAft>
              <a:defRPr sz="2400">
                <a:solidFill>
                  <a:schemeClr val="tx1"/>
                </a:solidFill>
                <a:latin typeface="Times New Roman" panose="02020603050405020304" pitchFamily="18" charset="0"/>
              </a:defRPr>
            </a:lvl6pPr>
            <a:lvl7pPr marL="3086100" indent="-342900" fontAlgn="base">
              <a:spcBef>
                <a:spcPct val="0"/>
              </a:spcBef>
              <a:spcAft>
                <a:spcPct val="0"/>
              </a:spcAft>
              <a:defRPr sz="2400">
                <a:solidFill>
                  <a:schemeClr val="tx1"/>
                </a:solidFill>
                <a:latin typeface="Times New Roman" panose="02020603050405020304" pitchFamily="18" charset="0"/>
              </a:defRPr>
            </a:lvl7pPr>
            <a:lvl8pPr marL="3543300" indent="-342900" fontAlgn="base">
              <a:spcBef>
                <a:spcPct val="0"/>
              </a:spcBef>
              <a:spcAft>
                <a:spcPct val="0"/>
              </a:spcAft>
              <a:defRPr sz="2400">
                <a:solidFill>
                  <a:schemeClr val="tx1"/>
                </a:solidFill>
                <a:latin typeface="Times New Roman" panose="02020603050405020304" pitchFamily="18" charset="0"/>
              </a:defRPr>
            </a:lvl8pPr>
            <a:lvl9pPr marL="4000500" indent="-342900" fontAlgn="base">
              <a:spcBef>
                <a:spcPct val="0"/>
              </a:spcBef>
              <a:spcAft>
                <a:spcPct val="0"/>
              </a:spcAft>
              <a:defRPr sz="2400">
                <a:solidFill>
                  <a:schemeClr val="tx1"/>
                </a:solidFill>
                <a:latin typeface="Times New Roman" panose="02020603050405020304" pitchFamily="18" charset="0"/>
              </a:defRPr>
            </a:lvl9pPr>
          </a:lstStyle>
          <a:p>
            <a:pPr marL="342900" marR="0" lvl="0" indent="-342900" algn="l" defTabSz="914400" rtl="0" eaLnBrk="1" fontAlgn="base" latinLnBrk="0" hangingPunct="1">
              <a:lnSpc>
                <a:spcPct val="100000"/>
              </a:lnSpc>
              <a:spcBef>
                <a:spcPct val="50000"/>
              </a:spcBef>
              <a:spcAft>
                <a:spcPct val="0"/>
              </a:spcAft>
              <a:buClrTx/>
              <a:buSzTx/>
              <a:buFontTx/>
              <a:buAutoNum type="arabicPeriod"/>
              <a:tabLst/>
              <a:defRPr/>
            </a:pPr>
            <a:r>
              <a:rPr kumimoji="0" lang="en-US" altLang="en-US" sz="28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 Lower energy orbitals filled first (</a:t>
            </a:r>
            <a:r>
              <a:rPr kumimoji="0" lang="en-US" altLang="en-US" sz="2800" b="0" i="0" u="none" strike="noStrike" kern="1200" cap="none" spc="0" normalizeH="0" baseline="0" noProof="0" dirty="0">
                <a:ln>
                  <a:noFill/>
                </a:ln>
                <a:solidFill>
                  <a:srgbClr val="FF0000"/>
                </a:solidFill>
                <a:effectLst>
                  <a:outerShdw blurRad="38100" dist="38100" dir="2700000" algn="tl">
                    <a:srgbClr val="000000"/>
                  </a:outerShdw>
                </a:effectLst>
                <a:uLnTx/>
                <a:uFillTx/>
                <a:latin typeface="Comic Sans MS" panose="030F0702030302020204" pitchFamily="66" charset="0"/>
                <a:ea typeface="+mn-ea"/>
                <a:cs typeface="+mn-cs"/>
              </a:rPr>
              <a:t>closed shell</a:t>
            </a:r>
            <a:r>
              <a:rPr kumimoji="0" lang="en-US" altLang="en-US" sz="28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a:t>
            </a:r>
          </a:p>
          <a:p>
            <a:pPr marL="342900" marR="0" lvl="0" indent="-342900" algn="l" defTabSz="914400" rtl="0" eaLnBrk="1" fontAlgn="base" latinLnBrk="0" hangingPunct="1">
              <a:lnSpc>
                <a:spcPct val="100000"/>
              </a:lnSpc>
              <a:spcBef>
                <a:spcPct val="50000"/>
              </a:spcBef>
              <a:spcAft>
                <a:spcPct val="0"/>
              </a:spcAft>
              <a:buClrTx/>
              <a:buSzTx/>
              <a:buFontTx/>
              <a:buAutoNum type="arabicPeriod"/>
              <a:tabLst/>
              <a:defRPr/>
            </a:pPr>
            <a:r>
              <a:rPr kumimoji="0" lang="en-US" altLang="en-US" sz="2800" b="0" i="0" u="none" strike="noStrike" kern="1200" cap="none" spc="0" normalizeH="0" baseline="0" noProof="0" dirty="0">
                <a:ln>
                  <a:noFill/>
                </a:ln>
                <a:solidFill>
                  <a:srgbClr val="66CCFF"/>
                </a:solidFill>
                <a:effectLst>
                  <a:outerShdw blurRad="38100" dist="38100" dir="2700000" algn="tl">
                    <a:srgbClr val="000000"/>
                  </a:outerShdw>
                </a:effectLst>
                <a:uLnTx/>
                <a:uFillTx/>
                <a:latin typeface="Comic Sans MS" panose="030F0702030302020204" pitchFamily="66" charset="0"/>
                <a:ea typeface="+mn-ea"/>
                <a:cs typeface="+mn-cs"/>
              </a:rPr>
              <a:t> Pauli</a:t>
            </a:r>
            <a:r>
              <a:rPr kumimoji="0" lang="en-US" altLang="en-US" sz="28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 </a:t>
            </a:r>
            <a:r>
              <a:rPr kumimoji="0" lang="en-US" altLang="en-US" sz="2800" b="0" i="0" u="none" strike="noStrike" kern="1200" cap="none" spc="0" normalizeH="0" baseline="0" noProof="0" dirty="0">
                <a:ln>
                  <a:noFill/>
                </a:ln>
                <a:solidFill>
                  <a:srgbClr val="FF0000"/>
                </a:solidFill>
                <a:effectLst>
                  <a:outerShdw blurRad="38100" dist="38100" dir="2700000" algn="tl">
                    <a:srgbClr val="000000"/>
                  </a:outerShdw>
                </a:effectLst>
                <a:uLnTx/>
                <a:uFillTx/>
                <a:latin typeface="Comic Sans MS" panose="030F0702030302020204" pitchFamily="66" charset="0"/>
                <a:ea typeface="+mn-ea"/>
                <a:cs typeface="+mn-cs"/>
              </a:rPr>
              <a:t>Exclusion principle</a:t>
            </a:r>
            <a:r>
              <a:rPr kumimoji="0" lang="en-US" altLang="en-US" sz="28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 2</a:t>
            </a:r>
            <a:r>
              <a:rPr kumimoji="0" lang="en-US" altLang="en-US" sz="2800" b="0" i="0" u="none" strike="noStrike" kern="1200" cap="none" spc="0" normalizeH="0" baseline="0" noProof="0" dirty="0">
                <a:ln>
                  <a:noFill/>
                </a:ln>
                <a:solidFill>
                  <a:srgbClr val="FFFF00"/>
                </a:solidFill>
                <a:effectLst>
                  <a:outerShdw blurRad="38100" dist="38100" dir="2700000" algn="tl">
                    <a:srgbClr val="000000"/>
                  </a:outerShdw>
                </a:effectLst>
                <a:uLnTx/>
                <a:uFillTx/>
                <a:latin typeface="Comic Sans MS" panose="030F0702030302020204" pitchFamily="66" charset="0"/>
                <a:ea typeface="+mn-ea"/>
                <a:cs typeface="+mn-cs"/>
              </a:rPr>
              <a:t>e</a:t>
            </a:r>
            <a:r>
              <a:rPr kumimoji="0" lang="en-US" altLang="en-US" sz="2800" b="0" i="0" u="none" strike="noStrike" kern="1200" cap="none" spc="0" normalizeH="0" baseline="0" noProof="0" dirty="0">
                <a:ln>
                  <a:noFill/>
                </a:ln>
                <a:solidFill>
                  <a:srgbClr val="FFFFFF"/>
                </a:solidFill>
                <a:effectLst>
                  <a:outerShdw blurRad="38100" dist="38100" dir="2700000" algn="tl">
                    <a:srgbClr val="000000"/>
                  </a:outerShdw>
                </a:effectLst>
                <a:uLnTx/>
                <a:uFillTx/>
                <a:latin typeface="Comic Sans MS" panose="030F0702030302020204" pitchFamily="66" charset="0"/>
                <a:ea typeface="+mn-ea"/>
                <a:cs typeface="+mn-cs"/>
              </a:rPr>
              <a:t> max in each level</a:t>
            </a:r>
          </a:p>
        </p:txBody>
      </p:sp>
      <p:sp>
        <p:nvSpPr>
          <p:cNvPr id="685078" name="Rectangle 22"/>
          <p:cNvSpPr>
            <a:spLocks noGrp="1" noChangeArrowheads="1"/>
          </p:cNvSpPr>
          <p:nvPr>
            <p:ph type="title"/>
          </p:nvPr>
        </p:nvSpPr>
        <p:spPr>
          <a:xfrm>
            <a:off x="685800" y="76200"/>
            <a:ext cx="7772400" cy="1143000"/>
          </a:xfrm>
        </p:spPr>
        <p:txBody>
          <a:bodyPr/>
          <a:lstStyle/>
          <a:p>
            <a:r>
              <a:rPr lang="en-US" altLang="en-US" sz="4000" dirty="0"/>
              <a:t>Aufbau (</a:t>
            </a:r>
            <a:r>
              <a:rPr lang="en-US" altLang="en-US" u="sng" dirty="0" err="1"/>
              <a:t>A</a:t>
            </a:r>
            <a:r>
              <a:rPr lang="en-US" altLang="en-US" sz="4000" dirty="0" err="1">
                <a:solidFill>
                  <a:schemeClr val="tx1"/>
                </a:solidFill>
              </a:rPr>
              <a:t>uf</a:t>
            </a:r>
            <a:r>
              <a:rPr lang="en-US" altLang="en-US" u="sng" dirty="0" err="1"/>
              <a:t>B</a:t>
            </a:r>
            <a:r>
              <a:rPr lang="en-US" altLang="en-US" sz="4000" dirty="0" err="1">
                <a:solidFill>
                  <a:schemeClr val="tx1"/>
                </a:solidFill>
              </a:rPr>
              <a:t>au</a:t>
            </a:r>
            <a:r>
              <a:rPr lang="en-US" altLang="en-US" sz="4000" dirty="0"/>
              <a:t>) Principle</a:t>
            </a:r>
            <a:br>
              <a:rPr lang="en-US" altLang="en-US" sz="4000" dirty="0"/>
            </a:br>
            <a:r>
              <a:rPr lang="en-US" altLang="en-US" sz="2400" dirty="0">
                <a:solidFill>
                  <a:srgbClr val="FFC000"/>
                </a:solidFill>
              </a:rPr>
              <a:t>Or: Where The Electrons Go</a:t>
            </a:r>
            <a:endParaRPr lang="en-US" altLang="en-US" sz="4000" dirty="0">
              <a:solidFill>
                <a:srgbClr val="FFC000"/>
              </a:solidFill>
            </a:endParaRPr>
          </a:p>
        </p:txBody>
      </p:sp>
      <p:cxnSp>
        <p:nvCxnSpPr>
          <p:cNvPr id="23" name="Straight Connector 22"/>
          <p:cNvCxnSpPr/>
          <p:nvPr/>
        </p:nvCxnSpPr>
        <p:spPr bwMode="auto">
          <a:xfrm>
            <a:off x="152400" y="1198683"/>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32</a:t>
            </a:fld>
            <a:endParaRPr lang="en-US" altLang="en-US" sz="2200" dirty="0">
              <a:solidFill>
                <a:srgbClr val="66FF33"/>
              </a:solidFill>
            </a:endParaRPr>
          </a:p>
        </p:txBody>
      </p:sp>
    </p:spTree>
    <p:extLst>
      <p:ext uri="{BB962C8B-B14F-4D97-AF65-F5344CB8AC3E}">
        <p14:creationId xmlns:p14="http://schemas.microsoft.com/office/powerpoint/2010/main" val="177747656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96A7E9-4A1A-C26D-ACA9-D1390EA18691}"/>
            </a:ext>
          </a:extLst>
        </p:cNvPr>
        <p:cNvGrpSpPr/>
        <p:nvPr/>
      </p:nvGrpSpPr>
      <p:grpSpPr>
        <a:xfrm>
          <a:off x="0" y="0"/>
          <a:ext cx="0" cy="0"/>
          <a:chOff x="0" y="0"/>
          <a:chExt cx="0" cy="0"/>
        </a:xfrm>
      </p:grpSpPr>
      <p:sp>
        <p:nvSpPr>
          <p:cNvPr id="685058" name="Text Box 2">
            <a:extLst>
              <a:ext uri="{FF2B5EF4-FFF2-40B4-BE49-F238E27FC236}">
                <a16:creationId xmlns:a16="http://schemas.microsoft.com/office/drawing/2014/main" id="{774D36B8-5538-EFF6-0298-AB02900AB28A}"/>
              </a:ext>
            </a:extLst>
          </p:cNvPr>
          <p:cNvSpPr txBox="1">
            <a:spLocks noChangeArrowheads="1"/>
          </p:cNvSpPr>
          <p:nvPr/>
        </p:nvSpPr>
        <p:spPr bwMode="auto">
          <a:xfrm>
            <a:off x="82066" y="1706623"/>
            <a:ext cx="91440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0">
              <a:defRPr/>
            </a:pPr>
            <a:r>
              <a:rPr lang="en-US" sz="2400" dirty="0">
                <a:effectLst/>
              </a:rPr>
              <a:t>When filling a subshell with multiple orbitals of equal energy, electrons will singly occupy each orbital before doubling up in any one orbital, and these singly occupied electrons will all have the same spin</a:t>
            </a:r>
            <a:endParaRPr kumimoji="0" lang="en-US" altLang="en-US" sz="2400" b="0" i="0"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endParaRPr>
          </a:p>
        </p:txBody>
      </p:sp>
      <p:sp>
        <p:nvSpPr>
          <p:cNvPr id="685078" name="Rectangle 22">
            <a:extLst>
              <a:ext uri="{FF2B5EF4-FFF2-40B4-BE49-F238E27FC236}">
                <a16:creationId xmlns:a16="http://schemas.microsoft.com/office/drawing/2014/main" id="{AB41B42E-12C9-3554-DC0F-E188C99BB07E}"/>
              </a:ext>
            </a:extLst>
          </p:cNvPr>
          <p:cNvSpPr>
            <a:spLocks noGrp="1" noChangeArrowheads="1"/>
          </p:cNvSpPr>
          <p:nvPr>
            <p:ph type="title"/>
          </p:nvPr>
        </p:nvSpPr>
        <p:spPr>
          <a:xfrm>
            <a:off x="685800" y="76200"/>
            <a:ext cx="7772400" cy="1143000"/>
          </a:xfrm>
        </p:spPr>
        <p:txBody>
          <a:bodyPr/>
          <a:lstStyle/>
          <a:p>
            <a:r>
              <a:rPr lang="en-US" altLang="en-US" sz="4000" dirty="0"/>
              <a:t>Hund’s Rule</a:t>
            </a:r>
            <a:br>
              <a:rPr lang="en-US" altLang="en-US" sz="4000" dirty="0"/>
            </a:br>
            <a:r>
              <a:rPr lang="en-US" altLang="en-US" sz="2400" dirty="0">
                <a:solidFill>
                  <a:srgbClr val="FFC000"/>
                </a:solidFill>
              </a:rPr>
              <a:t>Or: Where The Electrons Go</a:t>
            </a:r>
            <a:endParaRPr lang="en-US" altLang="en-US" sz="4000" dirty="0">
              <a:solidFill>
                <a:srgbClr val="FFC000"/>
              </a:solidFill>
            </a:endParaRPr>
          </a:p>
        </p:txBody>
      </p:sp>
      <p:cxnSp>
        <p:nvCxnSpPr>
          <p:cNvPr id="23" name="Straight Connector 22">
            <a:extLst>
              <a:ext uri="{FF2B5EF4-FFF2-40B4-BE49-F238E27FC236}">
                <a16:creationId xmlns:a16="http://schemas.microsoft.com/office/drawing/2014/main" id="{1E82A6B5-5ABC-0723-84D1-F374A9B89766}"/>
              </a:ext>
            </a:extLst>
          </p:cNvPr>
          <p:cNvCxnSpPr/>
          <p:nvPr/>
        </p:nvCxnSpPr>
        <p:spPr bwMode="auto">
          <a:xfrm>
            <a:off x="152400" y="1198683"/>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Slide Number Placeholder 6">
            <a:extLst>
              <a:ext uri="{FF2B5EF4-FFF2-40B4-BE49-F238E27FC236}">
                <a16:creationId xmlns:a16="http://schemas.microsoft.com/office/drawing/2014/main" id="{25D5A366-BC58-586A-A985-71EA213C7EBF}"/>
              </a:ext>
            </a:extLst>
          </p:cNvPr>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33</a:t>
            </a:fld>
            <a:endParaRPr lang="en-US" altLang="en-US" sz="2200" dirty="0">
              <a:solidFill>
                <a:srgbClr val="66FF33"/>
              </a:solidFill>
            </a:endParaRPr>
          </a:p>
        </p:txBody>
      </p:sp>
      <p:pic>
        <p:nvPicPr>
          <p:cNvPr id="3" name="Picture 2">
            <a:extLst>
              <a:ext uri="{FF2B5EF4-FFF2-40B4-BE49-F238E27FC236}">
                <a16:creationId xmlns:a16="http://schemas.microsoft.com/office/drawing/2014/main" id="{E472B92D-99F5-6497-77D8-A5925DE2E5D3}"/>
              </a:ext>
            </a:extLst>
          </p:cNvPr>
          <p:cNvPicPr>
            <a:picLocks noChangeAspect="1"/>
          </p:cNvPicPr>
          <p:nvPr/>
        </p:nvPicPr>
        <p:blipFill>
          <a:blip r:embed="rId2"/>
          <a:stretch>
            <a:fillRect/>
          </a:stretch>
        </p:blipFill>
        <p:spPr>
          <a:xfrm>
            <a:off x="298319" y="4110879"/>
            <a:ext cx="2034716" cy="1455324"/>
          </a:xfrm>
          <a:prstGeom prst="rect">
            <a:avLst/>
          </a:prstGeom>
        </p:spPr>
      </p:pic>
      <p:pic>
        <p:nvPicPr>
          <p:cNvPr id="4" name="Picture 3">
            <a:extLst>
              <a:ext uri="{FF2B5EF4-FFF2-40B4-BE49-F238E27FC236}">
                <a16:creationId xmlns:a16="http://schemas.microsoft.com/office/drawing/2014/main" id="{C77A9794-0EFE-6FE1-FBF4-1285941FB733}"/>
              </a:ext>
            </a:extLst>
          </p:cNvPr>
          <p:cNvPicPr>
            <a:picLocks noChangeAspect="1"/>
          </p:cNvPicPr>
          <p:nvPr/>
        </p:nvPicPr>
        <p:blipFill>
          <a:blip r:embed="rId2"/>
          <a:stretch>
            <a:fillRect/>
          </a:stretch>
        </p:blipFill>
        <p:spPr>
          <a:xfrm>
            <a:off x="3243795" y="4063773"/>
            <a:ext cx="2034716" cy="1455324"/>
          </a:xfrm>
          <a:prstGeom prst="rect">
            <a:avLst/>
          </a:prstGeom>
        </p:spPr>
      </p:pic>
      <p:pic>
        <p:nvPicPr>
          <p:cNvPr id="5" name="Picture 4">
            <a:extLst>
              <a:ext uri="{FF2B5EF4-FFF2-40B4-BE49-F238E27FC236}">
                <a16:creationId xmlns:a16="http://schemas.microsoft.com/office/drawing/2014/main" id="{13D879E7-3CA4-89FA-4157-C8B870018C31}"/>
              </a:ext>
            </a:extLst>
          </p:cNvPr>
          <p:cNvPicPr>
            <a:picLocks noChangeAspect="1"/>
          </p:cNvPicPr>
          <p:nvPr/>
        </p:nvPicPr>
        <p:blipFill>
          <a:blip r:embed="rId2"/>
          <a:stretch>
            <a:fillRect/>
          </a:stretch>
        </p:blipFill>
        <p:spPr>
          <a:xfrm>
            <a:off x="6423484" y="4063773"/>
            <a:ext cx="2034716" cy="1455324"/>
          </a:xfrm>
          <a:prstGeom prst="rect">
            <a:avLst/>
          </a:prstGeom>
        </p:spPr>
      </p:pic>
      <p:pic>
        <p:nvPicPr>
          <p:cNvPr id="8" name="Picture 7">
            <a:extLst>
              <a:ext uri="{FF2B5EF4-FFF2-40B4-BE49-F238E27FC236}">
                <a16:creationId xmlns:a16="http://schemas.microsoft.com/office/drawing/2014/main" id="{37EC22CB-09A9-C63F-F062-2A0ABA28C0D2}"/>
              </a:ext>
            </a:extLst>
          </p:cNvPr>
          <p:cNvPicPr>
            <a:picLocks noChangeAspect="1"/>
          </p:cNvPicPr>
          <p:nvPr/>
        </p:nvPicPr>
        <p:blipFill>
          <a:blip r:embed="rId3"/>
          <a:stretch>
            <a:fillRect/>
          </a:stretch>
        </p:blipFill>
        <p:spPr>
          <a:xfrm>
            <a:off x="556952" y="4406565"/>
            <a:ext cx="715367" cy="863952"/>
          </a:xfrm>
          <a:prstGeom prst="rect">
            <a:avLst/>
          </a:prstGeom>
        </p:spPr>
      </p:pic>
    </p:spTree>
    <p:extLst>
      <p:ext uri="{BB962C8B-B14F-4D97-AF65-F5344CB8AC3E}">
        <p14:creationId xmlns:p14="http://schemas.microsoft.com/office/powerpoint/2010/main" val="180409556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6AEC6-A131-64F8-51DA-DB83B9F641AC}"/>
            </a:ext>
          </a:extLst>
        </p:cNvPr>
        <p:cNvGrpSpPr/>
        <p:nvPr/>
      </p:nvGrpSpPr>
      <p:grpSpPr>
        <a:xfrm>
          <a:off x="0" y="0"/>
          <a:ext cx="0" cy="0"/>
          <a:chOff x="0" y="0"/>
          <a:chExt cx="0" cy="0"/>
        </a:xfrm>
      </p:grpSpPr>
      <p:sp>
        <p:nvSpPr>
          <p:cNvPr id="685058" name="Text Box 2">
            <a:extLst>
              <a:ext uri="{FF2B5EF4-FFF2-40B4-BE49-F238E27FC236}">
                <a16:creationId xmlns:a16="http://schemas.microsoft.com/office/drawing/2014/main" id="{D8F82136-A926-042A-F9A1-A95831725D8C}"/>
              </a:ext>
            </a:extLst>
          </p:cNvPr>
          <p:cNvSpPr txBox="1">
            <a:spLocks noChangeArrowheads="1"/>
          </p:cNvSpPr>
          <p:nvPr/>
        </p:nvSpPr>
        <p:spPr bwMode="auto">
          <a:xfrm>
            <a:off x="82066" y="1706623"/>
            <a:ext cx="91440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0">
              <a:defRPr/>
            </a:pPr>
            <a:r>
              <a:rPr lang="en-US" sz="2400" dirty="0">
                <a:effectLst/>
              </a:rPr>
              <a:t>When filling a subshell with multiple orbitals of equal energy, electrons will singly occupy each orbital before doubling up in any one orbital, and these singly occupied electrons will all have the same spin</a:t>
            </a:r>
            <a:endParaRPr kumimoji="0" lang="en-US" altLang="en-US" sz="2400" b="0" i="0"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endParaRPr>
          </a:p>
        </p:txBody>
      </p:sp>
      <p:sp>
        <p:nvSpPr>
          <p:cNvPr id="685078" name="Rectangle 22">
            <a:extLst>
              <a:ext uri="{FF2B5EF4-FFF2-40B4-BE49-F238E27FC236}">
                <a16:creationId xmlns:a16="http://schemas.microsoft.com/office/drawing/2014/main" id="{F0324850-71ED-55BD-01EC-0EA1BE763742}"/>
              </a:ext>
            </a:extLst>
          </p:cNvPr>
          <p:cNvSpPr>
            <a:spLocks noGrp="1" noChangeArrowheads="1"/>
          </p:cNvSpPr>
          <p:nvPr>
            <p:ph type="title"/>
          </p:nvPr>
        </p:nvSpPr>
        <p:spPr>
          <a:xfrm>
            <a:off x="685800" y="76200"/>
            <a:ext cx="7772400" cy="1143000"/>
          </a:xfrm>
        </p:spPr>
        <p:txBody>
          <a:bodyPr/>
          <a:lstStyle/>
          <a:p>
            <a:r>
              <a:rPr lang="en-US" altLang="en-US" sz="4000" dirty="0"/>
              <a:t>Hund’s Rule</a:t>
            </a:r>
            <a:br>
              <a:rPr lang="en-US" altLang="en-US" sz="4000" dirty="0"/>
            </a:br>
            <a:r>
              <a:rPr lang="en-US" altLang="en-US" sz="2400" dirty="0">
                <a:solidFill>
                  <a:srgbClr val="FFC000"/>
                </a:solidFill>
              </a:rPr>
              <a:t>Or: Where The Electrons Go</a:t>
            </a:r>
            <a:endParaRPr lang="en-US" altLang="en-US" sz="4000" dirty="0">
              <a:solidFill>
                <a:srgbClr val="FFC000"/>
              </a:solidFill>
            </a:endParaRPr>
          </a:p>
        </p:txBody>
      </p:sp>
      <p:cxnSp>
        <p:nvCxnSpPr>
          <p:cNvPr id="23" name="Straight Connector 22">
            <a:extLst>
              <a:ext uri="{FF2B5EF4-FFF2-40B4-BE49-F238E27FC236}">
                <a16:creationId xmlns:a16="http://schemas.microsoft.com/office/drawing/2014/main" id="{821CCCA1-6E38-F57E-F9FF-1148C73DAB35}"/>
              </a:ext>
            </a:extLst>
          </p:cNvPr>
          <p:cNvCxnSpPr/>
          <p:nvPr/>
        </p:nvCxnSpPr>
        <p:spPr bwMode="auto">
          <a:xfrm>
            <a:off x="152400" y="1198683"/>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Slide Number Placeholder 6">
            <a:extLst>
              <a:ext uri="{FF2B5EF4-FFF2-40B4-BE49-F238E27FC236}">
                <a16:creationId xmlns:a16="http://schemas.microsoft.com/office/drawing/2014/main" id="{4A7448EC-0FFE-3566-A4C1-2F25EB48DF3E}"/>
              </a:ext>
            </a:extLst>
          </p:cNvPr>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34</a:t>
            </a:fld>
            <a:endParaRPr lang="en-US" altLang="en-US" sz="2200" dirty="0">
              <a:solidFill>
                <a:srgbClr val="66FF33"/>
              </a:solidFill>
            </a:endParaRPr>
          </a:p>
        </p:txBody>
      </p:sp>
      <p:pic>
        <p:nvPicPr>
          <p:cNvPr id="3" name="Picture 2">
            <a:extLst>
              <a:ext uri="{FF2B5EF4-FFF2-40B4-BE49-F238E27FC236}">
                <a16:creationId xmlns:a16="http://schemas.microsoft.com/office/drawing/2014/main" id="{C458B0C4-FB63-98CF-6746-B8D57647AA20}"/>
              </a:ext>
            </a:extLst>
          </p:cNvPr>
          <p:cNvPicPr>
            <a:picLocks noChangeAspect="1"/>
          </p:cNvPicPr>
          <p:nvPr/>
        </p:nvPicPr>
        <p:blipFill>
          <a:blip r:embed="rId2"/>
          <a:stretch>
            <a:fillRect/>
          </a:stretch>
        </p:blipFill>
        <p:spPr>
          <a:xfrm>
            <a:off x="298319" y="4110879"/>
            <a:ext cx="2034716" cy="1455324"/>
          </a:xfrm>
          <a:prstGeom prst="rect">
            <a:avLst/>
          </a:prstGeom>
        </p:spPr>
      </p:pic>
      <p:pic>
        <p:nvPicPr>
          <p:cNvPr id="4" name="Picture 3">
            <a:extLst>
              <a:ext uri="{FF2B5EF4-FFF2-40B4-BE49-F238E27FC236}">
                <a16:creationId xmlns:a16="http://schemas.microsoft.com/office/drawing/2014/main" id="{12F3F676-633D-469D-E5C4-AB3B8E247827}"/>
              </a:ext>
            </a:extLst>
          </p:cNvPr>
          <p:cNvPicPr>
            <a:picLocks noChangeAspect="1"/>
          </p:cNvPicPr>
          <p:nvPr/>
        </p:nvPicPr>
        <p:blipFill>
          <a:blip r:embed="rId2"/>
          <a:stretch>
            <a:fillRect/>
          </a:stretch>
        </p:blipFill>
        <p:spPr>
          <a:xfrm>
            <a:off x="3243795" y="4063773"/>
            <a:ext cx="2034716" cy="1455324"/>
          </a:xfrm>
          <a:prstGeom prst="rect">
            <a:avLst/>
          </a:prstGeom>
        </p:spPr>
      </p:pic>
      <p:pic>
        <p:nvPicPr>
          <p:cNvPr id="5" name="Picture 4">
            <a:extLst>
              <a:ext uri="{FF2B5EF4-FFF2-40B4-BE49-F238E27FC236}">
                <a16:creationId xmlns:a16="http://schemas.microsoft.com/office/drawing/2014/main" id="{DCAE9CF9-D12B-C75C-A4B1-18786DE2F623}"/>
              </a:ext>
            </a:extLst>
          </p:cNvPr>
          <p:cNvPicPr>
            <a:picLocks noChangeAspect="1"/>
          </p:cNvPicPr>
          <p:nvPr/>
        </p:nvPicPr>
        <p:blipFill>
          <a:blip r:embed="rId2"/>
          <a:stretch>
            <a:fillRect/>
          </a:stretch>
        </p:blipFill>
        <p:spPr>
          <a:xfrm>
            <a:off x="6423484" y="4063773"/>
            <a:ext cx="2034716" cy="1455324"/>
          </a:xfrm>
          <a:prstGeom prst="rect">
            <a:avLst/>
          </a:prstGeom>
        </p:spPr>
      </p:pic>
      <p:pic>
        <p:nvPicPr>
          <p:cNvPr id="8" name="Picture 7">
            <a:extLst>
              <a:ext uri="{FF2B5EF4-FFF2-40B4-BE49-F238E27FC236}">
                <a16:creationId xmlns:a16="http://schemas.microsoft.com/office/drawing/2014/main" id="{8C1EE098-6856-94EF-1AF4-63535AB160D4}"/>
              </a:ext>
            </a:extLst>
          </p:cNvPr>
          <p:cNvPicPr>
            <a:picLocks noChangeAspect="1"/>
          </p:cNvPicPr>
          <p:nvPr/>
        </p:nvPicPr>
        <p:blipFill>
          <a:blip r:embed="rId3"/>
          <a:stretch>
            <a:fillRect/>
          </a:stretch>
        </p:blipFill>
        <p:spPr>
          <a:xfrm>
            <a:off x="556952" y="4406565"/>
            <a:ext cx="715367" cy="863952"/>
          </a:xfrm>
          <a:prstGeom prst="rect">
            <a:avLst/>
          </a:prstGeom>
        </p:spPr>
      </p:pic>
      <p:pic>
        <p:nvPicPr>
          <p:cNvPr id="2" name="Picture 1">
            <a:extLst>
              <a:ext uri="{FF2B5EF4-FFF2-40B4-BE49-F238E27FC236}">
                <a16:creationId xmlns:a16="http://schemas.microsoft.com/office/drawing/2014/main" id="{1E9F123B-0465-79D3-DCAB-3BFEB3A4417D}"/>
              </a:ext>
            </a:extLst>
          </p:cNvPr>
          <p:cNvPicPr>
            <a:picLocks noChangeAspect="1"/>
          </p:cNvPicPr>
          <p:nvPr/>
        </p:nvPicPr>
        <p:blipFill>
          <a:blip r:embed="rId3"/>
          <a:stretch>
            <a:fillRect/>
          </a:stretch>
        </p:blipFill>
        <p:spPr>
          <a:xfrm>
            <a:off x="3545786" y="4406565"/>
            <a:ext cx="715367" cy="863952"/>
          </a:xfrm>
          <a:prstGeom prst="rect">
            <a:avLst/>
          </a:prstGeom>
        </p:spPr>
      </p:pic>
    </p:spTree>
    <p:extLst>
      <p:ext uri="{BB962C8B-B14F-4D97-AF65-F5344CB8AC3E}">
        <p14:creationId xmlns:p14="http://schemas.microsoft.com/office/powerpoint/2010/main" val="8202659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943AF30-2DEB-C644-5D96-1B962E19D4BD}"/>
            </a:ext>
          </a:extLst>
        </p:cNvPr>
        <p:cNvGrpSpPr/>
        <p:nvPr/>
      </p:nvGrpSpPr>
      <p:grpSpPr>
        <a:xfrm>
          <a:off x="0" y="0"/>
          <a:ext cx="0" cy="0"/>
          <a:chOff x="0" y="0"/>
          <a:chExt cx="0" cy="0"/>
        </a:xfrm>
      </p:grpSpPr>
      <p:sp>
        <p:nvSpPr>
          <p:cNvPr id="685058" name="Text Box 2">
            <a:extLst>
              <a:ext uri="{FF2B5EF4-FFF2-40B4-BE49-F238E27FC236}">
                <a16:creationId xmlns:a16="http://schemas.microsoft.com/office/drawing/2014/main" id="{D7366AA4-34BC-0F5C-BF49-0E0C9B9B176D}"/>
              </a:ext>
            </a:extLst>
          </p:cNvPr>
          <p:cNvSpPr txBox="1">
            <a:spLocks noChangeArrowheads="1"/>
          </p:cNvSpPr>
          <p:nvPr/>
        </p:nvSpPr>
        <p:spPr bwMode="auto">
          <a:xfrm>
            <a:off x="82066" y="1706623"/>
            <a:ext cx="91440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0">
              <a:defRPr/>
            </a:pPr>
            <a:r>
              <a:rPr lang="en-US" sz="2400" dirty="0">
                <a:effectLst/>
              </a:rPr>
              <a:t>When filling a subshell with multiple orbitals of equal energy, electrons will singly occupy each orbital before doubling up in any one orbital, and these singly occupied electrons will all have the same spin</a:t>
            </a:r>
            <a:endParaRPr kumimoji="0" lang="en-US" altLang="en-US" sz="2400" b="0" i="0"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endParaRPr>
          </a:p>
        </p:txBody>
      </p:sp>
      <p:sp>
        <p:nvSpPr>
          <p:cNvPr id="685078" name="Rectangle 22">
            <a:extLst>
              <a:ext uri="{FF2B5EF4-FFF2-40B4-BE49-F238E27FC236}">
                <a16:creationId xmlns:a16="http://schemas.microsoft.com/office/drawing/2014/main" id="{BB012DCC-26F0-453B-BBAD-F044E7DF42D7}"/>
              </a:ext>
            </a:extLst>
          </p:cNvPr>
          <p:cNvSpPr>
            <a:spLocks noGrp="1" noChangeArrowheads="1"/>
          </p:cNvSpPr>
          <p:nvPr>
            <p:ph type="title"/>
          </p:nvPr>
        </p:nvSpPr>
        <p:spPr>
          <a:xfrm>
            <a:off x="685800" y="76200"/>
            <a:ext cx="7772400" cy="1143000"/>
          </a:xfrm>
        </p:spPr>
        <p:txBody>
          <a:bodyPr/>
          <a:lstStyle/>
          <a:p>
            <a:r>
              <a:rPr lang="en-US" altLang="en-US" sz="4000" dirty="0"/>
              <a:t>Hund’s Rule</a:t>
            </a:r>
            <a:br>
              <a:rPr lang="en-US" altLang="en-US" sz="4000" dirty="0"/>
            </a:br>
            <a:r>
              <a:rPr lang="en-US" altLang="en-US" sz="2400" dirty="0">
                <a:solidFill>
                  <a:srgbClr val="FFC000"/>
                </a:solidFill>
              </a:rPr>
              <a:t>Or: Where The Electrons Go</a:t>
            </a:r>
            <a:endParaRPr lang="en-US" altLang="en-US" sz="4000" dirty="0">
              <a:solidFill>
                <a:srgbClr val="FFC000"/>
              </a:solidFill>
            </a:endParaRPr>
          </a:p>
        </p:txBody>
      </p:sp>
      <p:cxnSp>
        <p:nvCxnSpPr>
          <p:cNvPr id="23" name="Straight Connector 22">
            <a:extLst>
              <a:ext uri="{FF2B5EF4-FFF2-40B4-BE49-F238E27FC236}">
                <a16:creationId xmlns:a16="http://schemas.microsoft.com/office/drawing/2014/main" id="{21F38BDA-BF99-7DE3-6A2A-259BBB5CAFC3}"/>
              </a:ext>
            </a:extLst>
          </p:cNvPr>
          <p:cNvCxnSpPr/>
          <p:nvPr/>
        </p:nvCxnSpPr>
        <p:spPr bwMode="auto">
          <a:xfrm>
            <a:off x="152400" y="1198683"/>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Slide Number Placeholder 6">
            <a:extLst>
              <a:ext uri="{FF2B5EF4-FFF2-40B4-BE49-F238E27FC236}">
                <a16:creationId xmlns:a16="http://schemas.microsoft.com/office/drawing/2014/main" id="{3126FCAB-F18C-25CE-C804-AA08A368463F}"/>
              </a:ext>
            </a:extLst>
          </p:cNvPr>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35</a:t>
            </a:fld>
            <a:endParaRPr lang="en-US" altLang="en-US" sz="2200" dirty="0">
              <a:solidFill>
                <a:srgbClr val="66FF33"/>
              </a:solidFill>
            </a:endParaRPr>
          </a:p>
        </p:txBody>
      </p:sp>
      <p:pic>
        <p:nvPicPr>
          <p:cNvPr id="3" name="Picture 2">
            <a:extLst>
              <a:ext uri="{FF2B5EF4-FFF2-40B4-BE49-F238E27FC236}">
                <a16:creationId xmlns:a16="http://schemas.microsoft.com/office/drawing/2014/main" id="{86E745B9-4093-6F00-6FF7-A869FBF91428}"/>
              </a:ext>
            </a:extLst>
          </p:cNvPr>
          <p:cNvPicPr>
            <a:picLocks noChangeAspect="1"/>
          </p:cNvPicPr>
          <p:nvPr/>
        </p:nvPicPr>
        <p:blipFill>
          <a:blip r:embed="rId2"/>
          <a:stretch>
            <a:fillRect/>
          </a:stretch>
        </p:blipFill>
        <p:spPr>
          <a:xfrm>
            <a:off x="298319" y="4110879"/>
            <a:ext cx="2034716" cy="1455324"/>
          </a:xfrm>
          <a:prstGeom prst="rect">
            <a:avLst/>
          </a:prstGeom>
        </p:spPr>
      </p:pic>
      <p:pic>
        <p:nvPicPr>
          <p:cNvPr id="4" name="Picture 3">
            <a:extLst>
              <a:ext uri="{FF2B5EF4-FFF2-40B4-BE49-F238E27FC236}">
                <a16:creationId xmlns:a16="http://schemas.microsoft.com/office/drawing/2014/main" id="{325AA446-B2BB-BD4E-80A4-1EE3EF49C3C2}"/>
              </a:ext>
            </a:extLst>
          </p:cNvPr>
          <p:cNvPicPr>
            <a:picLocks noChangeAspect="1"/>
          </p:cNvPicPr>
          <p:nvPr/>
        </p:nvPicPr>
        <p:blipFill>
          <a:blip r:embed="rId2"/>
          <a:stretch>
            <a:fillRect/>
          </a:stretch>
        </p:blipFill>
        <p:spPr>
          <a:xfrm>
            <a:off x="3243795" y="4063773"/>
            <a:ext cx="2034716" cy="1455324"/>
          </a:xfrm>
          <a:prstGeom prst="rect">
            <a:avLst/>
          </a:prstGeom>
        </p:spPr>
      </p:pic>
      <p:pic>
        <p:nvPicPr>
          <p:cNvPr id="5" name="Picture 4">
            <a:extLst>
              <a:ext uri="{FF2B5EF4-FFF2-40B4-BE49-F238E27FC236}">
                <a16:creationId xmlns:a16="http://schemas.microsoft.com/office/drawing/2014/main" id="{84053FBA-A213-C846-C202-A5592E9E10F7}"/>
              </a:ext>
            </a:extLst>
          </p:cNvPr>
          <p:cNvPicPr>
            <a:picLocks noChangeAspect="1"/>
          </p:cNvPicPr>
          <p:nvPr/>
        </p:nvPicPr>
        <p:blipFill>
          <a:blip r:embed="rId2"/>
          <a:stretch>
            <a:fillRect/>
          </a:stretch>
        </p:blipFill>
        <p:spPr>
          <a:xfrm>
            <a:off x="6423484" y="4063773"/>
            <a:ext cx="2034716" cy="1455324"/>
          </a:xfrm>
          <a:prstGeom prst="rect">
            <a:avLst/>
          </a:prstGeom>
        </p:spPr>
      </p:pic>
      <p:pic>
        <p:nvPicPr>
          <p:cNvPr id="8" name="Picture 7">
            <a:extLst>
              <a:ext uri="{FF2B5EF4-FFF2-40B4-BE49-F238E27FC236}">
                <a16:creationId xmlns:a16="http://schemas.microsoft.com/office/drawing/2014/main" id="{145F7489-7030-D011-3634-1E2E05588309}"/>
              </a:ext>
            </a:extLst>
          </p:cNvPr>
          <p:cNvPicPr>
            <a:picLocks noChangeAspect="1"/>
          </p:cNvPicPr>
          <p:nvPr/>
        </p:nvPicPr>
        <p:blipFill>
          <a:blip r:embed="rId3"/>
          <a:stretch>
            <a:fillRect/>
          </a:stretch>
        </p:blipFill>
        <p:spPr>
          <a:xfrm>
            <a:off x="556952" y="4406565"/>
            <a:ext cx="715367" cy="863952"/>
          </a:xfrm>
          <a:prstGeom prst="rect">
            <a:avLst/>
          </a:prstGeom>
        </p:spPr>
      </p:pic>
      <p:pic>
        <p:nvPicPr>
          <p:cNvPr id="2" name="Picture 1">
            <a:extLst>
              <a:ext uri="{FF2B5EF4-FFF2-40B4-BE49-F238E27FC236}">
                <a16:creationId xmlns:a16="http://schemas.microsoft.com/office/drawing/2014/main" id="{ED174641-785E-8E8C-31BF-DEA7815A9261}"/>
              </a:ext>
            </a:extLst>
          </p:cNvPr>
          <p:cNvPicPr>
            <a:picLocks noChangeAspect="1"/>
          </p:cNvPicPr>
          <p:nvPr/>
        </p:nvPicPr>
        <p:blipFill>
          <a:blip r:embed="rId3"/>
          <a:stretch>
            <a:fillRect/>
          </a:stretch>
        </p:blipFill>
        <p:spPr>
          <a:xfrm>
            <a:off x="3545786" y="4359459"/>
            <a:ext cx="715367" cy="863952"/>
          </a:xfrm>
          <a:prstGeom prst="rect">
            <a:avLst/>
          </a:prstGeom>
        </p:spPr>
      </p:pic>
      <p:pic>
        <p:nvPicPr>
          <p:cNvPr id="6" name="Picture 5">
            <a:extLst>
              <a:ext uri="{FF2B5EF4-FFF2-40B4-BE49-F238E27FC236}">
                <a16:creationId xmlns:a16="http://schemas.microsoft.com/office/drawing/2014/main" id="{09806BFF-4707-3744-D78F-EE27B5211170}"/>
              </a:ext>
            </a:extLst>
          </p:cNvPr>
          <p:cNvPicPr>
            <a:picLocks noChangeAspect="1"/>
          </p:cNvPicPr>
          <p:nvPr/>
        </p:nvPicPr>
        <p:blipFill>
          <a:blip r:embed="rId3"/>
          <a:stretch>
            <a:fillRect/>
          </a:stretch>
        </p:blipFill>
        <p:spPr>
          <a:xfrm>
            <a:off x="6696309" y="4359459"/>
            <a:ext cx="715367" cy="863952"/>
          </a:xfrm>
          <a:prstGeom prst="rect">
            <a:avLst/>
          </a:prstGeom>
        </p:spPr>
      </p:pic>
    </p:spTree>
    <p:extLst>
      <p:ext uri="{BB962C8B-B14F-4D97-AF65-F5344CB8AC3E}">
        <p14:creationId xmlns:p14="http://schemas.microsoft.com/office/powerpoint/2010/main" val="282794341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D49460-ECFA-3D94-8014-FF44D69054F5}"/>
            </a:ext>
          </a:extLst>
        </p:cNvPr>
        <p:cNvGrpSpPr/>
        <p:nvPr/>
      </p:nvGrpSpPr>
      <p:grpSpPr>
        <a:xfrm>
          <a:off x="0" y="0"/>
          <a:ext cx="0" cy="0"/>
          <a:chOff x="0" y="0"/>
          <a:chExt cx="0" cy="0"/>
        </a:xfrm>
      </p:grpSpPr>
      <p:sp>
        <p:nvSpPr>
          <p:cNvPr id="685058" name="Text Box 2">
            <a:extLst>
              <a:ext uri="{FF2B5EF4-FFF2-40B4-BE49-F238E27FC236}">
                <a16:creationId xmlns:a16="http://schemas.microsoft.com/office/drawing/2014/main" id="{3AA5915C-43B5-633F-4E58-5884725DBB05}"/>
              </a:ext>
            </a:extLst>
          </p:cNvPr>
          <p:cNvSpPr txBox="1">
            <a:spLocks noChangeArrowheads="1"/>
          </p:cNvSpPr>
          <p:nvPr/>
        </p:nvSpPr>
        <p:spPr bwMode="auto">
          <a:xfrm>
            <a:off x="82066" y="1706623"/>
            <a:ext cx="9144000" cy="15696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8100"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lvl="0">
              <a:defRPr/>
            </a:pPr>
            <a:r>
              <a:rPr lang="en-US" sz="2400" dirty="0">
                <a:effectLst/>
              </a:rPr>
              <a:t>When filling a subshell with multiple orbitals of equal energy, electrons will singly occupy each orbital before doubling up in any one orbital, and these singly occupied electrons will all have the same spin</a:t>
            </a:r>
            <a:endParaRPr kumimoji="0" lang="en-US" altLang="en-US" sz="2400" b="0" i="0" u="none" strike="noStrike" kern="1200" cap="none" spc="0" normalizeH="0" baseline="0" noProof="0" dirty="0">
              <a:ln>
                <a:noFill/>
              </a:ln>
              <a:solidFill>
                <a:srgbClr val="EBD189"/>
              </a:solidFill>
              <a:effectLst>
                <a:outerShdw blurRad="38100" dist="38100" dir="2700000" algn="tl">
                  <a:srgbClr val="000000"/>
                </a:outerShdw>
              </a:effectLst>
              <a:uLnTx/>
              <a:uFillTx/>
              <a:latin typeface="Comic Sans MS" panose="030F0702030302020204" pitchFamily="66" charset="0"/>
              <a:ea typeface="+mn-ea"/>
              <a:cs typeface="+mn-cs"/>
            </a:endParaRPr>
          </a:p>
        </p:txBody>
      </p:sp>
      <p:sp>
        <p:nvSpPr>
          <p:cNvPr id="685078" name="Rectangle 22">
            <a:extLst>
              <a:ext uri="{FF2B5EF4-FFF2-40B4-BE49-F238E27FC236}">
                <a16:creationId xmlns:a16="http://schemas.microsoft.com/office/drawing/2014/main" id="{C1F790C0-05AB-4347-9E65-0F707C21BC73}"/>
              </a:ext>
            </a:extLst>
          </p:cNvPr>
          <p:cNvSpPr>
            <a:spLocks noGrp="1" noChangeArrowheads="1"/>
          </p:cNvSpPr>
          <p:nvPr>
            <p:ph type="title"/>
          </p:nvPr>
        </p:nvSpPr>
        <p:spPr>
          <a:xfrm>
            <a:off x="685800" y="76200"/>
            <a:ext cx="7772400" cy="1143000"/>
          </a:xfrm>
        </p:spPr>
        <p:txBody>
          <a:bodyPr/>
          <a:lstStyle/>
          <a:p>
            <a:r>
              <a:rPr lang="en-US" altLang="en-US" sz="4000" dirty="0"/>
              <a:t>Pauli Exclusion Principle</a:t>
            </a:r>
            <a:br>
              <a:rPr lang="en-US" altLang="en-US" sz="4000" dirty="0"/>
            </a:br>
            <a:r>
              <a:rPr lang="en-US" altLang="en-US" sz="2400" dirty="0">
                <a:solidFill>
                  <a:srgbClr val="FFC000"/>
                </a:solidFill>
              </a:rPr>
              <a:t>Or: Where The Electrons Go</a:t>
            </a:r>
            <a:endParaRPr lang="en-US" altLang="en-US" sz="4000" dirty="0">
              <a:solidFill>
                <a:srgbClr val="FFC000"/>
              </a:solidFill>
            </a:endParaRPr>
          </a:p>
        </p:txBody>
      </p:sp>
      <p:cxnSp>
        <p:nvCxnSpPr>
          <p:cNvPr id="23" name="Straight Connector 22">
            <a:extLst>
              <a:ext uri="{FF2B5EF4-FFF2-40B4-BE49-F238E27FC236}">
                <a16:creationId xmlns:a16="http://schemas.microsoft.com/office/drawing/2014/main" id="{A481AB64-7817-2375-D701-3593F4587128}"/>
              </a:ext>
            </a:extLst>
          </p:cNvPr>
          <p:cNvCxnSpPr/>
          <p:nvPr/>
        </p:nvCxnSpPr>
        <p:spPr bwMode="auto">
          <a:xfrm>
            <a:off x="152400" y="1198683"/>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 name="Slide Number Placeholder 6">
            <a:extLst>
              <a:ext uri="{FF2B5EF4-FFF2-40B4-BE49-F238E27FC236}">
                <a16:creationId xmlns:a16="http://schemas.microsoft.com/office/drawing/2014/main" id="{C078D6EF-6E34-FC48-F7A0-F9B96578B92C}"/>
              </a:ext>
            </a:extLst>
          </p:cNvPr>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36</a:t>
            </a:fld>
            <a:endParaRPr lang="en-US" altLang="en-US" sz="2200" dirty="0">
              <a:solidFill>
                <a:srgbClr val="66FF33"/>
              </a:solidFill>
            </a:endParaRPr>
          </a:p>
        </p:txBody>
      </p:sp>
      <p:pic>
        <p:nvPicPr>
          <p:cNvPr id="3" name="Picture 2">
            <a:extLst>
              <a:ext uri="{FF2B5EF4-FFF2-40B4-BE49-F238E27FC236}">
                <a16:creationId xmlns:a16="http://schemas.microsoft.com/office/drawing/2014/main" id="{AF1BC9C8-03E9-CF56-D32A-0488F6F0E59B}"/>
              </a:ext>
            </a:extLst>
          </p:cNvPr>
          <p:cNvPicPr>
            <a:picLocks noChangeAspect="1"/>
          </p:cNvPicPr>
          <p:nvPr/>
        </p:nvPicPr>
        <p:blipFill>
          <a:blip r:embed="rId2"/>
          <a:stretch>
            <a:fillRect/>
          </a:stretch>
        </p:blipFill>
        <p:spPr>
          <a:xfrm>
            <a:off x="298319" y="4110879"/>
            <a:ext cx="2034716" cy="1455324"/>
          </a:xfrm>
          <a:prstGeom prst="rect">
            <a:avLst/>
          </a:prstGeom>
        </p:spPr>
      </p:pic>
      <p:pic>
        <p:nvPicPr>
          <p:cNvPr id="4" name="Picture 3">
            <a:extLst>
              <a:ext uri="{FF2B5EF4-FFF2-40B4-BE49-F238E27FC236}">
                <a16:creationId xmlns:a16="http://schemas.microsoft.com/office/drawing/2014/main" id="{78AAD457-4240-4126-E67E-F0D232C869E3}"/>
              </a:ext>
            </a:extLst>
          </p:cNvPr>
          <p:cNvPicPr>
            <a:picLocks noChangeAspect="1"/>
          </p:cNvPicPr>
          <p:nvPr/>
        </p:nvPicPr>
        <p:blipFill>
          <a:blip r:embed="rId2"/>
          <a:stretch>
            <a:fillRect/>
          </a:stretch>
        </p:blipFill>
        <p:spPr>
          <a:xfrm>
            <a:off x="3243795" y="4063773"/>
            <a:ext cx="2034716" cy="1455324"/>
          </a:xfrm>
          <a:prstGeom prst="rect">
            <a:avLst/>
          </a:prstGeom>
        </p:spPr>
      </p:pic>
      <p:pic>
        <p:nvPicPr>
          <p:cNvPr id="5" name="Picture 4">
            <a:extLst>
              <a:ext uri="{FF2B5EF4-FFF2-40B4-BE49-F238E27FC236}">
                <a16:creationId xmlns:a16="http://schemas.microsoft.com/office/drawing/2014/main" id="{78D44DD6-D8D2-F805-538C-013C1F5D3973}"/>
              </a:ext>
            </a:extLst>
          </p:cNvPr>
          <p:cNvPicPr>
            <a:picLocks noChangeAspect="1"/>
          </p:cNvPicPr>
          <p:nvPr/>
        </p:nvPicPr>
        <p:blipFill>
          <a:blip r:embed="rId2"/>
          <a:stretch>
            <a:fillRect/>
          </a:stretch>
        </p:blipFill>
        <p:spPr>
          <a:xfrm>
            <a:off x="6423484" y="4063773"/>
            <a:ext cx="2034716" cy="1455324"/>
          </a:xfrm>
          <a:prstGeom prst="rect">
            <a:avLst/>
          </a:prstGeom>
        </p:spPr>
      </p:pic>
      <p:pic>
        <p:nvPicPr>
          <p:cNvPr id="8" name="Picture 7">
            <a:extLst>
              <a:ext uri="{FF2B5EF4-FFF2-40B4-BE49-F238E27FC236}">
                <a16:creationId xmlns:a16="http://schemas.microsoft.com/office/drawing/2014/main" id="{D25B7AC9-B243-F7D9-D51E-CD8A06F65925}"/>
              </a:ext>
            </a:extLst>
          </p:cNvPr>
          <p:cNvPicPr>
            <a:picLocks noChangeAspect="1"/>
          </p:cNvPicPr>
          <p:nvPr/>
        </p:nvPicPr>
        <p:blipFill>
          <a:blip r:embed="rId3"/>
          <a:stretch>
            <a:fillRect/>
          </a:stretch>
        </p:blipFill>
        <p:spPr>
          <a:xfrm>
            <a:off x="556952" y="4406565"/>
            <a:ext cx="715367" cy="863952"/>
          </a:xfrm>
          <a:prstGeom prst="rect">
            <a:avLst/>
          </a:prstGeom>
        </p:spPr>
      </p:pic>
      <p:pic>
        <p:nvPicPr>
          <p:cNvPr id="2" name="Picture 1">
            <a:extLst>
              <a:ext uri="{FF2B5EF4-FFF2-40B4-BE49-F238E27FC236}">
                <a16:creationId xmlns:a16="http://schemas.microsoft.com/office/drawing/2014/main" id="{87CBA6F4-623A-669B-B51C-8B207EE06129}"/>
              </a:ext>
            </a:extLst>
          </p:cNvPr>
          <p:cNvPicPr>
            <a:picLocks noChangeAspect="1"/>
          </p:cNvPicPr>
          <p:nvPr/>
        </p:nvPicPr>
        <p:blipFill>
          <a:blip r:embed="rId3"/>
          <a:stretch>
            <a:fillRect/>
          </a:stretch>
        </p:blipFill>
        <p:spPr>
          <a:xfrm>
            <a:off x="3545786" y="4359459"/>
            <a:ext cx="715367" cy="863952"/>
          </a:xfrm>
          <a:prstGeom prst="rect">
            <a:avLst/>
          </a:prstGeom>
        </p:spPr>
      </p:pic>
      <p:pic>
        <p:nvPicPr>
          <p:cNvPr id="6" name="Picture 5">
            <a:extLst>
              <a:ext uri="{FF2B5EF4-FFF2-40B4-BE49-F238E27FC236}">
                <a16:creationId xmlns:a16="http://schemas.microsoft.com/office/drawing/2014/main" id="{D3EB9DBE-2592-4789-6681-F5E72C4A0F38}"/>
              </a:ext>
            </a:extLst>
          </p:cNvPr>
          <p:cNvPicPr>
            <a:picLocks noChangeAspect="1"/>
          </p:cNvPicPr>
          <p:nvPr/>
        </p:nvPicPr>
        <p:blipFill>
          <a:blip r:embed="rId3"/>
          <a:stretch>
            <a:fillRect/>
          </a:stretch>
        </p:blipFill>
        <p:spPr>
          <a:xfrm>
            <a:off x="6696309" y="4359459"/>
            <a:ext cx="715367" cy="863952"/>
          </a:xfrm>
          <a:prstGeom prst="rect">
            <a:avLst/>
          </a:prstGeom>
        </p:spPr>
      </p:pic>
      <p:pic>
        <p:nvPicPr>
          <p:cNvPr id="9" name="Picture 8">
            <a:extLst>
              <a:ext uri="{FF2B5EF4-FFF2-40B4-BE49-F238E27FC236}">
                <a16:creationId xmlns:a16="http://schemas.microsoft.com/office/drawing/2014/main" id="{30889AE1-076E-B168-D1FF-90D898E9C742}"/>
              </a:ext>
            </a:extLst>
          </p:cNvPr>
          <p:cNvPicPr>
            <a:picLocks noChangeAspect="1"/>
          </p:cNvPicPr>
          <p:nvPr/>
        </p:nvPicPr>
        <p:blipFill>
          <a:blip r:embed="rId3"/>
          <a:stretch>
            <a:fillRect/>
          </a:stretch>
        </p:blipFill>
        <p:spPr>
          <a:xfrm rot="10800000">
            <a:off x="1435126" y="4406565"/>
            <a:ext cx="715367" cy="863952"/>
          </a:xfrm>
          <a:prstGeom prst="rect">
            <a:avLst/>
          </a:prstGeom>
        </p:spPr>
      </p:pic>
    </p:spTree>
    <p:extLst>
      <p:ext uri="{BB962C8B-B14F-4D97-AF65-F5344CB8AC3E}">
        <p14:creationId xmlns:p14="http://schemas.microsoft.com/office/powerpoint/2010/main" val="83469567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5426" name="Rectangle 2"/>
          <p:cNvSpPr>
            <a:spLocks noGrp="1" noChangeArrowheads="1"/>
          </p:cNvSpPr>
          <p:nvPr>
            <p:ph type="title"/>
          </p:nvPr>
        </p:nvSpPr>
        <p:spPr>
          <a:xfrm>
            <a:off x="706438" y="142875"/>
            <a:ext cx="7772400" cy="1143000"/>
          </a:xfrm>
        </p:spPr>
        <p:txBody>
          <a:bodyPr/>
          <a:lstStyle/>
          <a:p>
            <a:r>
              <a:rPr lang="en-US" altLang="en-US">
                <a:solidFill>
                  <a:srgbClr val="66FF33"/>
                </a:solidFill>
              </a:rPr>
              <a:t>Why Do Elements React?</a:t>
            </a:r>
          </a:p>
        </p:txBody>
      </p:sp>
      <p:sp>
        <p:nvSpPr>
          <p:cNvPr id="615427" name="Text Box 3"/>
          <p:cNvSpPr txBox="1">
            <a:spLocks noChangeArrowheads="1"/>
          </p:cNvSpPr>
          <p:nvPr/>
        </p:nvSpPr>
        <p:spPr bwMode="auto">
          <a:xfrm>
            <a:off x="866775" y="1555750"/>
            <a:ext cx="10620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ltLang="en-US" sz="3600">
                <a:solidFill>
                  <a:schemeClr val="tx1"/>
                </a:solidFill>
                <a:effectLst>
                  <a:outerShdw blurRad="38100" dist="38100" dir="2700000" algn="tl">
                    <a:srgbClr val="000000"/>
                  </a:outerShdw>
                </a:effectLst>
              </a:rPr>
              <a:t>Aim</a:t>
            </a:r>
            <a:endParaRPr lang="en-US" altLang="en-US" sz="3600">
              <a:solidFill>
                <a:srgbClr val="00CC99"/>
              </a:solidFill>
              <a:effectLst>
                <a:outerShdw blurRad="38100" dist="38100" dir="2700000" algn="tl">
                  <a:srgbClr val="000000"/>
                </a:outerShdw>
              </a:effectLst>
            </a:endParaRPr>
          </a:p>
        </p:txBody>
      </p:sp>
      <p:sp>
        <p:nvSpPr>
          <p:cNvPr id="615428" name="AutoShape 4"/>
          <p:cNvSpPr>
            <a:spLocks noChangeArrowheads="1"/>
          </p:cNvSpPr>
          <p:nvPr/>
        </p:nvSpPr>
        <p:spPr bwMode="auto">
          <a:xfrm>
            <a:off x="2009775" y="1828800"/>
            <a:ext cx="885825" cy="104775"/>
          </a:xfrm>
          <a:prstGeom prst="rightArrow">
            <a:avLst>
              <a:gd name="adj1" fmla="val 50000"/>
              <a:gd name="adj2" fmla="val 211364"/>
            </a:avLst>
          </a:prstGeom>
          <a:solidFill>
            <a:srgbClr val="00CC99"/>
          </a:solidFill>
          <a:ln w="22225" algn="ctr">
            <a:solidFill>
              <a:srgbClr val="000046"/>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en-US"/>
          </a:p>
        </p:txBody>
      </p:sp>
      <p:sp>
        <p:nvSpPr>
          <p:cNvPr id="615429" name="Text Box 5"/>
          <p:cNvSpPr txBox="1">
            <a:spLocks noChangeArrowheads="1"/>
          </p:cNvSpPr>
          <p:nvPr/>
        </p:nvSpPr>
        <p:spPr bwMode="auto">
          <a:xfrm>
            <a:off x="933450" y="2419350"/>
            <a:ext cx="286702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457200" indent="-457200">
              <a:defRPr sz="2400">
                <a:solidFill>
                  <a:schemeClr val="tx1"/>
                </a:solidFill>
                <a:latin typeface="Times New Roman" panose="02020603050405020304" pitchFamily="18" charset="0"/>
              </a:defRPr>
            </a:lvl1pPr>
            <a:lvl2pPr marL="914400" indent="-457200">
              <a:defRPr sz="2400">
                <a:solidFill>
                  <a:schemeClr val="tx1"/>
                </a:solidFill>
                <a:latin typeface="Times New Roman" panose="02020603050405020304" pitchFamily="18" charset="0"/>
              </a:defRPr>
            </a:lvl2pPr>
            <a:lvl3pPr marL="1371600" indent="-457200">
              <a:defRPr sz="2400">
                <a:solidFill>
                  <a:schemeClr val="tx1"/>
                </a:solidFill>
                <a:latin typeface="Times New Roman" panose="02020603050405020304" pitchFamily="18" charset="0"/>
              </a:defRPr>
            </a:lvl3pPr>
            <a:lvl4pPr marL="1828800" indent="-457200">
              <a:defRPr sz="2400">
                <a:solidFill>
                  <a:schemeClr val="tx1"/>
                </a:solidFill>
                <a:latin typeface="Times New Roman" panose="02020603050405020304" pitchFamily="18" charset="0"/>
              </a:defRPr>
            </a:lvl4pPr>
            <a:lvl5pPr marL="2286000" indent="-457200">
              <a:defRPr sz="2400">
                <a:solidFill>
                  <a:schemeClr val="tx1"/>
                </a:solidFill>
                <a:latin typeface="Times New Roman" panose="02020603050405020304" pitchFamily="18" charset="0"/>
              </a:defRPr>
            </a:lvl5pPr>
            <a:lvl6pPr marL="2743200" indent="-457200" fontAlgn="base">
              <a:spcBef>
                <a:spcPct val="0"/>
              </a:spcBef>
              <a:spcAft>
                <a:spcPct val="0"/>
              </a:spcAft>
              <a:defRPr sz="2400">
                <a:solidFill>
                  <a:schemeClr val="tx1"/>
                </a:solidFill>
                <a:latin typeface="Times New Roman" panose="02020603050405020304" pitchFamily="18" charset="0"/>
              </a:defRPr>
            </a:lvl6pPr>
            <a:lvl7pPr marL="3200400" indent="-457200" fontAlgn="base">
              <a:spcBef>
                <a:spcPct val="0"/>
              </a:spcBef>
              <a:spcAft>
                <a:spcPct val="0"/>
              </a:spcAft>
              <a:defRPr sz="2400">
                <a:solidFill>
                  <a:schemeClr val="tx1"/>
                </a:solidFill>
                <a:latin typeface="Times New Roman" panose="02020603050405020304" pitchFamily="18" charset="0"/>
              </a:defRPr>
            </a:lvl7pPr>
            <a:lvl8pPr marL="3657600" indent="-457200" fontAlgn="base">
              <a:spcBef>
                <a:spcPct val="0"/>
              </a:spcBef>
              <a:spcAft>
                <a:spcPct val="0"/>
              </a:spcAft>
              <a:defRPr sz="2400">
                <a:solidFill>
                  <a:schemeClr val="tx1"/>
                </a:solidFill>
                <a:latin typeface="Times New Roman" panose="02020603050405020304" pitchFamily="18" charset="0"/>
              </a:defRPr>
            </a:lvl8pPr>
            <a:lvl9pPr marL="4114800" indent="-457200" fontAlgn="base">
              <a:spcBef>
                <a:spcPct val="0"/>
              </a:spcBef>
              <a:spcAft>
                <a:spcPct val="0"/>
              </a:spcAft>
              <a:defRPr sz="2400">
                <a:solidFill>
                  <a:schemeClr val="tx1"/>
                </a:solidFill>
                <a:latin typeface="Times New Roman" panose="02020603050405020304" pitchFamily="18" charset="0"/>
              </a:defRPr>
            </a:lvl9pPr>
          </a:lstStyle>
          <a:p>
            <a:pPr>
              <a:spcBef>
                <a:spcPct val="50000"/>
              </a:spcBef>
              <a:buFontTx/>
              <a:buAutoNum type="arabicPeriod"/>
            </a:pPr>
            <a:r>
              <a:rPr lang="en-US" altLang="en-US" sz="2800">
                <a:solidFill>
                  <a:srgbClr val="FF9900"/>
                </a:solidFill>
                <a:effectLst>
                  <a:outerShdw blurRad="38100" dist="38100" dir="2700000" algn="tl">
                    <a:srgbClr val="000000"/>
                  </a:outerShdw>
                </a:effectLst>
                <a:latin typeface="Comic Sans MS" panose="030F0702030302020204" pitchFamily="66" charset="0"/>
              </a:rPr>
              <a:t>“Ionic” Bonds</a:t>
            </a:r>
          </a:p>
        </p:txBody>
      </p:sp>
      <p:sp>
        <p:nvSpPr>
          <p:cNvPr id="615430" name="Rectangle 6"/>
          <p:cNvSpPr>
            <a:spLocks noChangeArrowheads="1"/>
          </p:cNvSpPr>
          <p:nvPr/>
        </p:nvSpPr>
        <p:spPr bwMode="auto">
          <a:xfrm>
            <a:off x="1536700" y="3109913"/>
            <a:ext cx="80168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chemeClr val="tx1"/>
                </a:solidFill>
                <a:effectLst>
                  <a:outerShdw blurRad="38100" dist="38100" dir="2700000" algn="tl">
                    <a:srgbClr val="000000"/>
                  </a:outerShdw>
                </a:effectLst>
              </a:rPr>
              <a:t>Li</a:t>
            </a:r>
            <a:r>
              <a:rPr lang="en-US" altLang="en-US" sz="2800" baseline="30000">
                <a:solidFill>
                  <a:schemeClr val="tx1"/>
                </a:solidFill>
                <a:effectLst>
                  <a:outerShdw blurRad="38100" dist="38100" dir="2700000" algn="tl">
                    <a:srgbClr val="000000"/>
                  </a:outerShdw>
                </a:effectLst>
              </a:rPr>
              <a:t>2,1</a:t>
            </a:r>
          </a:p>
        </p:txBody>
      </p:sp>
      <p:sp>
        <p:nvSpPr>
          <p:cNvPr id="615431" name="Rectangle 7"/>
          <p:cNvSpPr>
            <a:spLocks noChangeArrowheads="1"/>
          </p:cNvSpPr>
          <p:nvPr/>
        </p:nvSpPr>
        <p:spPr bwMode="auto">
          <a:xfrm>
            <a:off x="1533525" y="3795713"/>
            <a:ext cx="11874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chemeClr val="tx1"/>
                </a:solidFill>
                <a:effectLst>
                  <a:outerShdw blurRad="38100" dist="38100" dir="2700000" algn="tl">
                    <a:srgbClr val="000000"/>
                  </a:outerShdw>
                </a:effectLst>
              </a:rPr>
              <a:t>Na</a:t>
            </a:r>
            <a:r>
              <a:rPr lang="en-US" altLang="en-US" sz="2800" baseline="30000">
                <a:solidFill>
                  <a:schemeClr val="tx1"/>
                </a:solidFill>
                <a:effectLst>
                  <a:outerShdw blurRad="38100" dist="38100" dir="2700000" algn="tl">
                    <a:srgbClr val="000000"/>
                  </a:outerShdw>
                </a:effectLst>
              </a:rPr>
              <a:t>2,8,1</a:t>
            </a:r>
          </a:p>
        </p:txBody>
      </p:sp>
      <p:sp>
        <p:nvSpPr>
          <p:cNvPr id="615432" name="Rectangle 8"/>
          <p:cNvSpPr>
            <a:spLocks noChangeArrowheads="1"/>
          </p:cNvSpPr>
          <p:nvPr/>
        </p:nvSpPr>
        <p:spPr bwMode="auto">
          <a:xfrm>
            <a:off x="1538288" y="4491038"/>
            <a:ext cx="7620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chemeClr val="tx1"/>
                </a:solidFill>
                <a:effectLst>
                  <a:outerShdw blurRad="38100" dist="38100" dir="2700000" algn="tl">
                    <a:srgbClr val="000000"/>
                  </a:outerShdw>
                </a:effectLst>
              </a:rPr>
              <a:t>F</a:t>
            </a:r>
            <a:r>
              <a:rPr lang="en-US" altLang="en-US" sz="2800" baseline="30000">
                <a:solidFill>
                  <a:schemeClr val="tx1"/>
                </a:solidFill>
                <a:effectLst>
                  <a:outerShdw blurRad="38100" dist="38100" dir="2700000" algn="tl">
                    <a:srgbClr val="000000"/>
                  </a:outerShdw>
                </a:effectLst>
              </a:rPr>
              <a:t>2,7</a:t>
            </a:r>
          </a:p>
        </p:txBody>
      </p:sp>
      <p:sp>
        <p:nvSpPr>
          <p:cNvPr id="615433" name="Rectangle 9"/>
          <p:cNvSpPr>
            <a:spLocks noChangeArrowheads="1"/>
          </p:cNvSpPr>
          <p:nvPr/>
        </p:nvSpPr>
        <p:spPr bwMode="auto">
          <a:xfrm>
            <a:off x="4500563" y="3106738"/>
            <a:ext cx="102235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rgbClr val="00CC99"/>
                </a:solidFill>
                <a:effectLst>
                  <a:outerShdw blurRad="38100" dist="38100" dir="2700000" algn="tl">
                    <a:srgbClr val="000000"/>
                  </a:outerShdw>
                </a:effectLst>
              </a:rPr>
              <a:t>[Li</a:t>
            </a:r>
            <a:r>
              <a:rPr lang="en-US" altLang="en-US" sz="2800" baseline="30000">
                <a:solidFill>
                  <a:srgbClr val="00CC99"/>
                </a:solidFill>
                <a:effectLst>
                  <a:outerShdw blurRad="38100" dist="38100" dir="2700000" algn="tl">
                    <a:srgbClr val="000000"/>
                  </a:outerShdw>
                </a:effectLst>
              </a:rPr>
              <a:t>2</a:t>
            </a:r>
            <a:r>
              <a:rPr lang="en-US" altLang="en-US" sz="2800">
                <a:solidFill>
                  <a:srgbClr val="00CC99"/>
                </a:solidFill>
                <a:effectLst>
                  <a:outerShdw blurRad="38100" dist="38100" dir="2700000" algn="tl">
                    <a:srgbClr val="000000"/>
                  </a:outerShdw>
                </a:effectLst>
              </a:rPr>
              <a:t>]</a:t>
            </a:r>
            <a:r>
              <a:rPr lang="en-US" altLang="en-US" sz="3200" baseline="30000">
                <a:solidFill>
                  <a:srgbClr val="66CCFF"/>
                </a:solidFill>
                <a:effectLst>
                  <a:outerShdw blurRad="38100" dist="38100" dir="2700000" algn="tl">
                    <a:srgbClr val="000000"/>
                  </a:outerShdw>
                </a:effectLst>
              </a:rPr>
              <a:t>+</a:t>
            </a:r>
          </a:p>
        </p:txBody>
      </p:sp>
      <p:sp>
        <p:nvSpPr>
          <p:cNvPr id="615434" name="Rectangle 10"/>
          <p:cNvSpPr>
            <a:spLocks noChangeArrowheads="1"/>
          </p:cNvSpPr>
          <p:nvPr/>
        </p:nvSpPr>
        <p:spPr bwMode="auto">
          <a:xfrm>
            <a:off x="4511675" y="3792538"/>
            <a:ext cx="1408113"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rgbClr val="00CC99"/>
                </a:solidFill>
                <a:effectLst>
                  <a:outerShdw blurRad="38100" dist="38100" dir="2700000" algn="tl">
                    <a:srgbClr val="000000"/>
                  </a:outerShdw>
                </a:effectLst>
              </a:rPr>
              <a:t>[Na</a:t>
            </a:r>
            <a:r>
              <a:rPr lang="en-US" altLang="en-US" sz="2800" baseline="30000">
                <a:solidFill>
                  <a:srgbClr val="00CC99"/>
                </a:solidFill>
                <a:effectLst>
                  <a:outerShdw blurRad="38100" dist="38100" dir="2700000" algn="tl">
                    <a:srgbClr val="000000"/>
                  </a:outerShdw>
                </a:effectLst>
              </a:rPr>
              <a:t>2,8</a:t>
            </a:r>
            <a:r>
              <a:rPr lang="en-US" altLang="en-US" sz="2800">
                <a:solidFill>
                  <a:srgbClr val="00CC99"/>
                </a:solidFill>
                <a:effectLst>
                  <a:outerShdw blurRad="38100" dist="38100" dir="2700000" algn="tl">
                    <a:srgbClr val="000000"/>
                  </a:outerShdw>
                </a:effectLst>
              </a:rPr>
              <a:t>]</a:t>
            </a:r>
            <a:r>
              <a:rPr lang="en-US" altLang="en-US" sz="3200" baseline="30000">
                <a:solidFill>
                  <a:srgbClr val="66CCFF"/>
                </a:solidFill>
                <a:effectLst>
                  <a:outerShdw blurRad="38100" dist="38100" dir="2700000" algn="tl">
                    <a:srgbClr val="000000"/>
                  </a:outerShdw>
                </a:effectLst>
              </a:rPr>
              <a:t>+</a:t>
            </a:r>
          </a:p>
        </p:txBody>
      </p:sp>
      <p:sp>
        <p:nvSpPr>
          <p:cNvPr id="615435" name="Rectangle 11"/>
          <p:cNvSpPr>
            <a:spLocks noChangeArrowheads="1"/>
          </p:cNvSpPr>
          <p:nvPr/>
        </p:nvSpPr>
        <p:spPr bwMode="auto">
          <a:xfrm>
            <a:off x="4513263" y="4487863"/>
            <a:ext cx="11398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rgbClr val="00CC99"/>
                </a:solidFill>
                <a:effectLst>
                  <a:outerShdw blurRad="38100" dist="38100" dir="2700000" algn="tl">
                    <a:srgbClr val="000000"/>
                  </a:outerShdw>
                </a:effectLst>
              </a:rPr>
              <a:t>[F</a:t>
            </a:r>
            <a:r>
              <a:rPr lang="en-US" altLang="en-US" sz="2800" baseline="30000">
                <a:solidFill>
                  <a:srgbClr val="00CC99"/>
                </a:solidFill>
                <a:effectLst>
                  <a:outerShdw blurRad="38100" dist="38100" dir="2700000" algn="tl">
                    <a:srgbClr val="000000"/>
                  </a:outerShdw>
                </a:effectLst>
              </a:rPr>
              <a:t>2,8</a:t>
            </a:r>
            <a:r>
              <a:rPr lang="en-US" altLang="en-US" sz="2800">
                <a:solidFill>
                  <a:srgbClr val="00CC99"/>
                </a:solidFill>
                <a:effectLst>
                  <a:outerShdw blurRad="38100" dist="38100" dir="2700000" algn="tl">
                    <a:srgbClr val="000000"/>
                  </a:outerShdw>
                </a:effectLst>
              </a:rPr>
              <a:t>]</a:t>
            </a:r>
            <a:r>
              <a:rPr lang="en-US" altLang="en-US" sz="3200" baseline="30000">
                <a:solidFill>
                  <a:srgbClr val="FF0000"/>
                </a:solidFill>
                <a:effectLst>
                  <a:outerShdw blurRad="38100" dist="38100" dir="2700000" algn="tl">
                    <a:srgbClr val="000000"/>
                  </a:outerShdw>
                </a:effectLst>
              </a:rPr>
              <a:t>-</a:t>
            </a:r>
          </a:p>
        </p:txBody>
      </p:sp>
      <p:sp>
        <p:nvSpPr>
          <p:cNvPr id="615436" name="Line 12"/>
          <p:cNvSpPr>
            <a:spLocks noChangeShapeType="1"/>
          </p:cNvSpPr>
          <p:nvPr/>
        </p:nvSpPr>
        <p:spPr bwMode="auto">
          <a:xfrm>
            <a:off x="3067050" y="3376613"/>
            <a:ext cx="639763" cy="0"/>
          </a:xfrm>
          <a:prstGeom prst="line">
            <a:avLst/>
          </a:prstGeom>
          <a:noFill/>
          <a:ln w="38100">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15437" name="Line 13"/>
          <p:cNvSpPr>
            <a:spLocks noChangeShapeType="1"/>
          </p:cNvSpPr>
          <p:nvPr/>
        </p:nvSpPr>
        <p:spPr bwMode="auto">
          <a:xfrm>
            <a:off x="3068638" y="4024313"/>
            <a:ext cx="639762" cy="0"/>
          </a:xfrm>
          <a:prstGeom prst="line">
            <a:avLst/>
          </a:prstGeom>
          <a:noFill/>
          <a:ln w="38100">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15438" name="Line 14"/>
          <p:cNvSpPr>
            <a:spLocks noChangeShapeType="1"/>
          </p:cNvSpPr>
          <p:nvPr/>
        </p:nvSpPr>
        <p:spPr bwMode="auto">
          <a:xfrm>
            <a:off x="3068638" y="4786313"/>
            <a:ext cx="639762" cy="0"/>
          </a:xfrm>
          <a:prstGeom prst="line">
            <a:avLst/>
          </a:prstGeom>
          <a:noFill/>
          <a:ln w="38100">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15439" name="Text Box 15"/>
          <p:cNvSpPr txBox="1">
            <a:spLocks noChangeArrowheads="1"/>
          </p:cNvSpPr>
          <p:nvPr/>
        </p:nvSpPr>
        <p:spPr bwMode="auto">
          <a:xfrm>
            <a:off x="3032125" y="4371975"/>
            <a:ext cx="6699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solidFill>
                  <a:srgbClr val="FF0000"/>
                </a:solidFill>
                <a:effectLst>
                  <a:outerShdw blurRad="38100" dist="38100" dir="2700000" algn="tl">
                    <a:srgbClr val="000000"/>
                  </a:outerShdw>
                </a:effectLst>
              </a:rPr>
              <a:t>+1e</a:t>
            </a:r>
          </a:p>
        </p:txBody>
      </p:sp>
      <p:sp>
        <p:nvSpPr>
          <p:cNvPr id="615440" name="Text Box 16"/>
          <p:cNvSpPr txBox="1">
            <a:spLocks noChangeArrowheads="1"/>
          </p:cNvSpPr>
          <p:nvPr/>
        </p:nvSpPr>
        <p:spPr bwMode="auto">
          <a:xfrm>
            <a:off x="3013075" y="2952750"/>
            <a:ext cx="6191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solidFill>
                  <a:srgbClr val="FF0000"/>
                </a:solidFill>
                <a:effectLst>
                  <a:outerShdw blurRad="38100" dist="38100" dir="2700000" algn="tl">
                    <a:srgbClr val="000000"/>
                  </a:outerShdw>
                </a:effectLst>
              </a:rPr>
              <a:t>-1e</a:t>
            </a:r>
          </a:p>
        </p:txBody>
      </p:sp>
      <p:sp>
        <p:nvSpPr>
          <p:cNvPr id="615441" name="Text Box 17"/>
          <p:cNvSpPr txBox="1">
            <a:spLocks noChangeArrowheads="1"/>
          </p:cNvSpPr>
          <p:nvPr/>
        </p:nvSpPr>
        <p:spPr bwMode="auto">
          <a:xfrm>
            <a:off x="3022600" y="3609975"/>
            <a:ext cx="6191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solidFill>
                  <a:srgbClr val="FF0000"/>
                </a:solidFill>
                <a:effectLst>
                  <a:outerShdw blurRad="38100" dist="38100" dir="2700000" algn="tl">
                    <a:srgbClr val="000000"/>
                  </a:outerShdw>
                </a:effectLst>
              </a:rPr>
              <a:t>-1e</a:t>
            </a:r>
          </a:p>
        </p:txBody>
      </p:sp>
      <p:sp>
        <p:nvSpPr>
          <p:cNvPr id="615442" name="Text Box 18"/>
          <p:cNvSpPr txBox="1">
            <a:spLocks noChangeArrowheads="1"/>
          </p:cNvSpPr>
          <p:nvPr/>
        </p:nvSpPr>
        <p:spPr bwMode="auto">
          <a:xfrm>
            <a:off x="1495425" y="5181600"/>
            <a:ext cx="2047875"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effectLst>
                  <a:outerShdw blurRad="38100" dist="38100" dir="2700000" algn="tl">
                    <a:srgbClr val="000000"/>
                  </a:outerShdw>
                </a:effectLst>
              </a:rPr>
              <a:t>Therefore:</a:t>
            </a:r>
          </a:p>
        </p:txBody>
      </p:sp>
      <p:sp>
        <p:nvSpPr>
          <p:cNvPr id="615443" name="Line 19"/>
          <p:cNvSpPr>
            <a:spLocks noChangeShapeType="1"/>
          </p:cNvSpPr>
          <p:nvPr/>
        </p:nvSpPr>
        <p:spPr bwMode="auto">
          <a:xfrm>
            <a:off x="4598988" y="6277908"/>
            <a:ext cx="639762" cy="0"/>
          </a:xfrm>
          <a:prstGeom prst="line">
            <a:avLst/>
          </a:prstGeom>
          <a:noFill/>
          <a:ln w="38100">
            <a:solidFill>
              <a:srgbClr val="FFFF00"/>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endParaRPr lang="en-US"/>
          </a:p>
        </p:txBody>
      </p:sp>
      <p:sp>
        <p:nvSpPr>
          <p:cNvPr id="615444" name="AutoShape 20"/>
          <p:cNvSpPr>
            <a:spLocks noChangeArrowheads="1"/>
          </p:cNvSpPr>
          <p:nvPr/>
        </p:nvSpPr>
        <p:spPr bwMode="auto">
          <a:xfrm>
            <a:off x="4591050" y="5666720"/>
            <a:ext cx="685800" cy="533400"/>
          </a:xfrm>
          <a:prstGeom prst="irregularSeal2">
            <a:avLst/>
          </a:prstGeom>
          <a:solidFill>
            <a:srgbClr val="FF9900"/>
          </a:solidFill>
          <a:ln w="9525">
            <a:solidFill>
              <a:srgbClr val="000000"/>
            </a:solidFill>
            <a:miter lim="800000"/>
            <a:headEnd/>
            <a:tailEnd/>
          </a:ln>
          <a:effectLst/>
        </p:spPr>
        <p:txBody>
          <a:bodyPr wrap="none" anchor="ctr"/>
          <a:lstStyle/>
          <a:p>
            <a:endParaRPr lang="en-US"/>
          </a:p>
        </p:txBody>
      </p:sp>
      <p:sp>
        <p:nvSpPr>
          <p:cNvPr id="615445" name="Rectangle 21"/>
          <p:cNvSpPr>
            <a:spLocks noChangeArrowheads="1"/>
          </p:cNvSpPr>
          <p:nvPr/>
        </p:nvSpPr>
        <p:spPr bwMode="auto">
          <a:xfrm>
            <a:off x="5988050" y="5825470"/>
            <a:ext cx="330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400">
                <a:solidFill>
                  <a:srgbClr val="66CCFF"/>
                </a:solidFill>
                <a:effectLst>
                  <a:outerShdw blurRad="38100" dist="38100" dir="2700000" algn="tl">
                    <a:srgbClr val="000000"/>
                  </a:outerShdw>
                </a:effectLst>
              </a:rPr>
              <a:t>+</a:t>
            </a:r>
          </a:p>
        </p:txBody>
      </p:sp>
      <p:sp>
        <p:nvSpPr>
          <p:cNvPr id="615446" name="Rectangle 22"/>
          <p:cNvSpPr>
            <a:spLocks noChangeArrowheads="1"/>
          </p:cNvSpPr>
          <p:nvPr/>
        </p:nvSpPr>
        <p:spPr bwMode="auto">
          <a:xfrm>
            <a:off x="6483350" y="5806420"/>
            <a:ext cx="3111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400">
                <a:solidFill>
                  <a:srgbClr val="FF0000"/>
                </a:solidFill>
                <a:effectLst>
                  <a:outerShdw blurRad="38100" dist="38100" dir="2700000" algn="tl">
                    <a:srgbClr val="000000"/>
                  </a:outerShdw>
                </a:effectLst>
              </a:rPr>
              <a:t>-</a:t>
            </a:r>
          </a:p>
        </p:txBody>
      </p:sp>
      <p:sp>
        <p:nvSpPr>
          <p:cNvPr id="615447" name="Rectangle 23"/>
          <p:cNvSpPr>
            <a:spLocks noChangeArrowheads="1"/>
          </p:cNvSpPr>
          <p:nvPr/>
        </p:nvSpPr>
        <p:spPr bwMode="auto">
          <a:xfrm>
            <a:off x="3152775" y="1555750"/>
            <a:ext cx="5349875"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3600">
                <a:solidFill>
                  <a:srgbClr val="00CC99"/>
                </a:solidFill>
                <a:effectLst>
                  <a:outerShdw blurRad="38100" dist="38100" dir="2700000" algn="tl">
                    <a:srgbClr val="000000"/>
                  </a:outerShdw>
                </a:effectLst>
              </a:rPr>
              <a:t>Noble Gas Configuration</a:t>
            </a:r>
          </a:p>
        </p:txBody>
      </p:sp>
      <p:sp>
        <p:nvSpPr>
          <p:cNvPr id="615448" name="Rectangle 24"/>
          <p:cNvSpPr>
            <a:spLocks noChangeArrowheads="1"/>
          </p:cNvSpPr>
          <p:nvPr/>
        </p:nvSpPr>
        <p:spPr bwMode="auto">
          <a:xfrm>
            <a:off x="5400675" y="6004858"/>
            <a:ext cx="1296988"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chemeClr val="tx1"/>
                </a:solidFill>
                <a:effectLst>
                  <a:outerShdw blurRad="38100" dist="38100" dir="2700000" algn="tl">
                    <a:srgbClr val="000000"/>
                  </a:outerShdw>
                </a:effectLst>
              </a:rPr>
              <a:t>2 Na F</a:t>
            </a:r>
          </a:p>
        </p:txBody>
      </p:sp>
      <p:sp>
        <p:nvSpPr>
          <p:cNvPr id="615449" name="Rectangle 25"/>
          <p:cNvSpPr>
            <a:spLocks noChangeArrowheads="1"/>
          </p:cNvSpPr>
          <p:nvPr/>
        </p:nvSpPr>
        <p:spPr bwMode="auto">
          <a:xfrm>
            <a:off x="3824288" y="6004858"/>
            <a:ext cx="547687"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chemeClr val="tx1"/>
                </a:solidFill>
                <a:effectLst>
                  <a:outerShdw blurRad="38100" dist="38100" dir="2700000" algn="tl">
                    <a:srgbClr val="000000"/>
                  </a:outerShdw>
                </a:effectLst>
              </a:rPr>
              <a:t>F</a:t>
            </a:r>
            <a:r>
              <a:rPr lang="en-US" altLang="en-US" sz="2800" baseline="-25000">
                <a:solidFill>
                  <a:schemeClr val="tx1"/>
                </a:solidFill>
                <a:effectLst>
                  <a:outerShdw blurRad="38100" dist="38100" dir="2700000" algn="tl">
                    <a:srgbClr val="000000"/>
                  </a:outerShdw>
                </a:effectLst>
              </a:rPr>
              <a:t>2</a:t>
            </a:r>
          </a:p>
        </p:txBody>
      </p:sp>
      <p:sp>
        <p:nvSpPr>
          <p:cNvPr id="615450" name="Rectangle 26"/>
          <p:cNvSpPr>
            <a:spLocks noChangeArrowheads="1"/>
          </p:cNvSpPr>
          <p:nvPr/>
        </p:nvSpPr>
        <p:spPr bwMode="auto">
          <a:xfrm>
            <a:off x="2390775" y="6004858"/>
            <a:ext cx="974725"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chemeClr val="tx1"/>
                </a:solidFill>
                <a:effectLst>
                  <a:outerShdw blurRad="38100" dist="38100" dir="2700000" algn="tl">
                    <a:srgbClr val="000000"/>
                  </a:outerShdw>
                </a:effectLst>
              </a:rPr>
              <a:t>2 Na</a:t>
            </a:r>
          </a:p>
        </p:txBody>
      </p:sp>
      <p:sp>
        <p:nvSpPr>
          <p:cNvPr id="615451" name="Rectangle 27"/>
          <p:cNvSpPr>
            <a:spLocks noChangeArrowheads="1"/>
          </p:cNvSpPr>
          <p:nvPr/>
        </p:nvSpPr>
        <p:spPr bwMode="auto">
          <a:xfrm>
            <a:off x="3330575" y="6006445"/>
            <a:ext cx="3556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800">
                <a:solidFill>
                  <a:schemeClr val="tx1"/>
                </a:solidFill>
                <a:effectLst>
                  <a:outerShdw blurRad="38100" dist="38100" dir="2700000" algn="tl">
                    <a:srgbClr val="000000"/>
                  </a:outerShdw>
                </a:effectLst>
              </a:rPr>
              <a:t>+</a:t>
            </a:r>
          </a:p>
        </p:txBody>
      </p:sp>
      <p:sp>
        <p:nvSpPr>
          <p:cNvPr id="615452" name="WordArt 28"/>
          <p:cNvSpPr>
            <a:spLocks noChangeArrowheads="1" noChangeShapeType="1" noTextEdit="1"/>
          </p:cNvSpPr>
          <p:nvPr/>
        </p:nvSpPr>
        <p:spPr bwMode="auto">
          <a:xfrm>
            <a:off x="7000875" y="5838170"/>
            <a:ext cx="1066800" cy="609600"/>
          </a:xfrm>
          <a:prstGeom prst="rect">
            <a:avLst/>
          </a:prstGeom>
          <a:extLst>
            <a:ext uri="{AF507438-7753-43E0-B8FC-AC1667EBCBE1}">
              <a14:hiddenEffects xmlns:a14="http://schemas.microsoft.com/office/drawing/2010/main">
                <a:effectLst/>
              </a14:hiddenEffects>
            </a:ext>
          </a:extLst>
        </p:spPr>
        <p:txBody>
          <a:bodyPr wrap="none" fromWordArt="1">
            <a:prstTxWarp prst="textCascadeUp">
              <a:avLst>
                <a:gd name="adj" fmla="val 44444"/>
              </a:avLst>
            </a:prstTxWarp>
            <a:scene3d>
              <a:camera prst="legacyPerspectiveFront">
                <a:rot lat="20519999" lon="1080000" rev="0"/>
              </a:camera>
              <a:lightRig rig="legacyHarsh2" dir="b"/>
            </a:scene3d>
            <a:sp3d extrusionH="430200" prstMaterial="legacyMatte">
              <a:extrusionClr>
                <a:srgbClr val="FF6600"/>
              </a:extrusionClr>
              <a:contourClr>
                <a:srgbClr val="FFE701"/>
              </a:contourClr>
            </a:sp3d>
          </a:bodyPr>
          <a:lstStyle/>
          <a:p>
            <a:pPr algn="ctr"/>
            <a:r>
              <a:rPr lang="en-US" sz="3600" kern="10">
                <a:ln w="9525">
                  <a:miter lim="800000"/>
                  <a:headEnd/>
                  <a:tailEnd/>
                </a:ln>
                <a:gradFill rotWithShape="0">
                  <a:gsLst>
                    <a:gs pos="0">
                      <a:srgbClr val="FFE701"/>
                    </a:gs>
                    <a:gs pos="100000">
                      <a:srgbClr val="FE3E02"/>
                    </a:gs>
                  </a:gsLst>
                  <a:lin ang="5400000" scaled="1"/>
                </a:gradFill>
                <a:effectLst/>
                <a:latin typeface="Impact" panose="020B0806030902050204" pitchFamily="34" charset="0"/>
              </a:rPr>
              <a:t>Booom</a:t>
            </a:r>
          </a:p>
        </p:txBody>
      </p:sp>
      <p:sp>
        <p:nvSpPr>
          <p:cNvPr id="615453" name="Text Box 29"/>
          <p:cNvSpPr txBox="1">
            <a:spLocks noChangeArrowheads="1"/>
          </p:cNvSpPr>
          <p:nvPr/>
        </p:nvSpPr>
        <p:spPr bwMode="auto">
          <a:xfrm>
            <a:off x="6756400" y="3187700"/>
            <a:ext cx="19050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800">
                <a:solidFill>
                  <a:srgbClr val="FFFF00"/>
                </a:solidFill>
                <a:effectLst>
                  <a:outerShdw blurRad="38100" dist="38100" dir="2700000" algn="tl">
                    <a:srgbClr val="000000"/>
                  </a:outerShdw>
                </a:effectLst>
              </a:rPr>
              <a:t>Transfer of Valence Electrons</a:t>
            </a:r>
          </a:p>
        </p:txBody>
      </p:sp>
      <p:cxnSp>
        <p:nvCxnSpPr>
          <p:cNvPr id="30" name="Straight Connector 29"/>
          <p:cNvCxnSpPr/>
          <p:nvPr/>
        </p:nvCxnSpPr>
        <p:spPr bwMode="auto">
          <a:xfrm>
            <a:off x="195385" y="1112712"/>
            <a:ext cx="8839200" cy="12700"/>
          </a:xfrm>
          <a:prstGeom prst="line">
            <a:avLst/>
          </a:prstGeom>
          <a:noFill/>
          <a:ln w="38100" cap="flat" cmpd="sng" algn="ctr">
            <a:solidFill>
              <a:srgbClr val="777777">
                <a:lumMod val="40000"/>
                <a:lumOff val="60000"/>
              </a:srgbClr>
            </a:solidFill>
            <a:prstDash val="solid"/>
            <a:round/>
            <a:headEnd type="none" w="med" len="med"/>
            <a:tailEnd type="none" w="sm" len="sm"/>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4" name="Slide Number Placeholder 3"/>
          <p:cNvSpPr>
            <a:spLocks noGrp="1"/>
          </p:cNvSpPr>
          <p:nvPr>
            <p:ph type="sldNum" sz="quarter" idx="11"/>
          </p:nvPr>
        </p:nvSpPr>
        <p:spPr/>
        <p:txBody>
          <a:bodyPr/>
          <a:lstStyle/>
          <a:p>
            <a:fld id="{7FF4F9F1-D29D-45AE-AAD6-907463DA31F1}" type="slidenum">
              <a:rPr lang="en-US" altLang="en-US" smtClean="0"/>
              <a:pPr/>
              <a:t>37</a:t>
            </a:fld>
            <a:endParaRPr lang="en-US" altLang="en-US" dirty="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12" descr="klein2e_fig_01_13.jpg"/>
          <p:cNvPicPr>
            <a:picLocks noChangeAspect="1"/>
          </p:cNvPicPr>
          <p:nvPr/>
        </p:nvPicPr>
        <p:blipFill>
          <a:blip r:embed="rId3"/>
          <a:stretch>
            <a:fillRect/>
          </a:stretch>
        </p:blipFill>
        <p:spPr>
          <a:xfrm>
            <a:off x="234035" y="2773251"/>
            <a:ext cx="4537515" cy="1043198"/>
          </a:xfrm>
          <a:prstGeom prst="rect">
            <a:avLst/>
          </a:prstGeom>
        </p:spPr>
      </p:pic>
      <p:sp>
        <p:nvSpPr>
          <p:cNvPr id="33796" name="Content Placeholder 2"/>
          <p:cNvSpPr>
            <a:spLocks noGrp="1"/>
          </p:cNvSpPr>
          <p:nvPr>
            <p:ph sz="half" idx="1"/>
          </p:nvPr>
        </p:nvSpPr>
        <p:spPr>
          <a:xfrm>
            <a:off x="193675" y="844550"/>
            <a:ext cx="8743950" cy="877888"/>
          </a:xfrm>
        </p:spPr>
        <p:txBody>
          <a:bodyPr/>
          <a:lstStyle/>
          <a:p>
            <a:pPr eaLnBrk="1" hangingPunct="1"/>
            <a:r>
              <a:rPr lang="en-US" dirty="0"/>
              <a:t>The bond for a H</a:t>
            </a:r>
            <a:r>
              <a:rPr lang="en-US" baseline="-25000" dirty="0"/>
              <a:t>2</a:t>
            </a:r>
            <a:r>
              <a:rPr lang="en-US" dirty="0"/>
              <a:t> molecule results from constructive interference</a:t>
            </a:r>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p:txBody>
      </p:sp>
      <p:pic>
        <p:nvPicPr>
          <p:cNvPr id="33801" name="Picture 4"/>
          <p:cNvPicPr>
            <a:picLocks noChangeAspect="1" noChangeArrowheads="1"/>
          </p:cNvPicPr>
          <p:nvPr/>
        </p:nvPicPr>
        <p:blipFill>
          <a:blip r:embed="rId4"/>
          <a:srcRect/>
          <a:stretch>
            <a:fillRect/>
          </a:stretch>
        </p:blipFill>
        <p:spPr bwMode="auto">
          <a:xfrm>
            <a:off x="8168834" y="3622683"/>
            <a:ext cx="744979" cy="896930"/>
          </a:xfrm>
          <a:prstGeom prst="rect">
            <a:avLst/>
          </a:prstGeom>
          <a:noFill/>
          <a:ln w="9525">
            <a:noFill/>
            <a:miter lim="800000"/>
            <a:headEnd/>
            <a:tailEnd/>
          </a:ln>
        </p:spPr>
      </p:pic>
      <p:sp>
        <p:nvSpPr>
          <p:cNvPr id="33795" name="Title 1"/>
          <p:cNvSpPr>
            <a:spLocks noGrp="1"/>
          </p:cNvSpPr>
          <p:nvPr>
            <p:ph type="title"/>
          </p:nvPr>
        </p:nvSpPr>
        <p:spPr>
          <a:xfrm>
            <a:off x="457200" y="106363"/>
            <a:ext cx="8229600" cy="738187"/>
          </a:xfrm>
        </p:spPr>
        <p:txBody>
          <a:bodyPr/>
          <a:lstStyle/>
          <a:p>
            <a:pPr eaLnBrk="1" hangingPunct="1"/>
            <a:r>
              <a:rPr lang="en-US" dirty="0">
                <a:solidFill>
                  <a:srgbClr val="66FF33"/>
                </a:solidFill>
              </a:rPr>
              <a:t> Valence Bond Theory</a:t>
            </a:r>
          </a:p>
        </p:txBody>
      </p:sp>
      <p:pic>
        <p:nvPicPr>
          <p:cNvPr id="14" name="Picture 13" descr="klein2e_fig_01_13.jpg"/>
          <p:cNvPicPr>
            <a:picLocks noChangeAspect="1"/>
          </p:cNvPicPr>
          <p:nvPr/>
        </p:nvPicPr>
        <p:blipFill>
          <a:blip r:embed="rId5"/>
          <a:stretch>
            <a:fillRect/>
          </a:stretch>
        </p:blipFill>
        <p:spPr>
          <a:xfrm>
            <a:off x="4970679" y="2145236"/>
            <a:ext cx="3939286" cy="3342426"/>
          </a:xfrm>
          <a:prstGeom prst="rect">
            <a:avLst/>
          </a:prstGeom>
        </p:spPr>
      </p:pic>
      <p:sp>
        <p:nvSpPr>
          <p:cNvPr id="9"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endParaRPr lang="en-US" altLang="en-US" sz="2200" dirty="0">
              <a:solidFill>
                <a:srgbClr val="66FF33"/>
              </a:solidFill>
            </a:endParaRPr>
          </a:p>
        </p:txBody>
      </p:sp>
    </p:spTree>
    <p:extLst>
      <p:ext uri="{BB962C8B-B14F-4D97-AF65-F5344CB8AC3E}">
        <p14:creationId xmlns:p14="http://schemas.microsoft.com/office/powerpoint/2010/main" val="388826664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CBB7C4-63EB-8C03-39F0-2EA506B45A66}"/>
            </a:ext>
          </a:extLst>
        </p:cNvPr>
        <p:cNvGrpSpPr/>
        <p:nvPr/>
      </p:nvGrpSpPr>
      <p:grpSpPr>
        <a:xfrm>
          <a:off x="0" y="0"/>
          <a:ext cx="0" cy="0"/>
          <a:chOff x="0" y="0"/>
          <a:chExt cx="0" cy="0"/>
        </a:xfrm>
      </p:grpSpPr>
      <p:sp>
        <p:nvSpPr>
          <p:cNvPr id="32772" name="Content Placeholder 2">
            <a:extLst>
              <a:ext uri="{FF2B5EF4-FFF2-40B4-BE49-F238E27FC236}">
                <a16:creationId xmlns:a16="http://schemas.microsoft.com/office/drawing/2014/main" id="{B008FBCC-8518-9AED-72DA-A01C1A0D2ADD}"/>
              </a:ext>
            </a:extLst>
          </p:cNvPr>
          <p:cNvSpPr>
            <a:spLocks noGrp="1"/>
          </p:cNvSpPr>
          <p:nvPr>
            <p:ph sz="half" idx="1"/>
          </p:nvPr>
        </p:nvSpPr>
        <p:spPr>
          <a:xfrm>
            <a:off x="193675" y="844550"/>
            <a:ext cx="8743950" cy="4325938"/>
          </a:xfrm>
        </p:spPr>
        <p:txBody>
          <a:bodyPr/>
          <a:lstStyle/>
          <a:p>
            <a:pPr eaLnBrk="1" hangingPunct="1"/>
            <a:r>
              <a:rPr lang="en-US" dirty="0"/>
              <a:t>A bond occurs when atomic </a:t>
            </a:r>
            <a:r>
              <a:rPr lang="en-US" dirty="0" err="1"/>
              <a:t>orbitals</a:t>
            </a:r>
            <a:r>
              <a:rPr lang="en-US" dirty="0"/>
              <a:t> overlap. Overlapping </a:t>
            </a:r>
            <a:r>
              <a:rPr lang="en-US" dirty="0" err="1"/>
              <a:t>orbitals</a:t>
            </a:r>
            <a:r>
              <a:rPr lang="en-US" dirty="0"/>
              <a:t> is like overlapping waves</a:t>
            </a:r>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r>
              <a:rPr lang="en-US" dirty="0"/>
              <a:t>Only constructive interference results in a bond</a:t>
            </a:r>
          </a:p>
          <a:p>
            <a:pPr eaLnBrk="1" hangingPunct="1"/>
            <a:endParaRPr lang="en-US" dirty="0"/>
          </a:p>
        </p:txBody>
      </p:sp>
      <p:pic>
        <p:nvPicPr>
          <p:cNvPr id="32776" name="Picture 2">
            <a:extLst>
              <a:ext uri="{FF2B5EF4-FFF2-40B4-BE49-F238E27FC236}">
                <a16:creationId xmlns:a16="http://schemas.microsoft.com/office/drawing/2014/main" id="{1D77742D-810B-89DE-7FC8-9944E2D2C9F8}"/>
              </a:ext>
            </a:extLst>
          </p:cNvPr>
          <p:cNvPicPr>
            <a:picLocks noChangeAspect="1" noChangeArrowheads="1"/>
          </p:cNvPicPr>
          <p:nvPr/>
        </p:nvPicPr>
        <p:blipFill>
          <a:blip r:embed="rId3"/>
          <a:srcRect r="53331"/>
          <a:stretch>
            <a:fillRect/>
          </a:stretch>
        </p:blipFill>
        <p:spPr bwMode="auto">
          <a:xfrm>
            <a:off x="439934" y="1878360"/>
            <a:ext cx="3867146" cy="1917700"/>
          </a:xfrm>
          <a:prstGeom prst="rect">
            <a:avLst/>
          </a:prstGeom>
          <a:noFill/>
          <a:ln w="9525">
            <a:noFill/>
            <a:miter lim="800000"/>
            <a:headEnd/>
            <a:tailEnd/>
          </a:ln>
        </p:spPr>
      </p:pic>
      <p:sp>
        <p:nvSpPr>
          <p:cNvPr id="32771" name="Title 1">
            <a:extLst>
              <a:ext uri="{FF2B5EF4-FFF2-40B4-BE49-F238E27FC236}">
                <a16:creationId xmlns:a16="http://schemas.microsoft.com/office/drawing/2014/main" id="{76FF5BEE-63C5-B4DA-617B-18D6EC99FAA9}"/>
              </a:ext>
            </a:extLst>
          </p:cNvPr>
          <p:cNvSpPr>
            <a:spLocks noGrp="1"/>
          </p:cNvSpPr>
          <p:nvPr>
            <p:ph type="title"/>
          </p:nvPr>
        </p:nvSpPr>
        <p:spPr>
          <a:xfrm>
            <a:off x="457200" y="106363"/>
            <a:ext cx="8229600" cy="738187"/>
          </a:xfrm>
          <a:noFill/>
          <a:ln w="9525">
            <a:noFill/>
            <a:miter lim="800000"/>
            <a:headEnd/>
            <a:tailEnd/>
          </a:ln>
        </p:spPr>
        <p:txBody>
          <a:bodyPr vert="horz" wrap="square" lIns="91440" tIns="45720" rIns="91440" bIns="45720" numCol="1" anchor="ctr" anchorCtr="0" compatLnSpc="1">
            <a:prstTxWarp prst="textNoShape">
              <a:avLst/>
            </a:prstTxWarp>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Valence Bond Theory</a:t>
            </a:r>
          </a:p>
        </p:txBody>
      </p:sp>
      <p:sp>
        <p:nvSpPr>
          <p:cNvPr id="8" name="Slide Number Placeholder 6">
            <a:extLst>
              <a:ext uri="{FF2B5EF4-FFF2-40B4-BE49-F238E27FC236}">
                <a16:creationId xmlns:a16="http://schemas.microsoft.com/office/drawing/2014/main" id="{9C8C9632-1342-FB92-2E8F-530DBEE04ACB}"/>
              </a:ext>
            </a:extLst>
          </p:cNvPr>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fld id="{7FF4F9F1-D29D-45AE-AAD6-907463DA31F1}" type="slidenum">
              <a:rPr kumimoji="0" lang="en-US" altLang="en-US" sz="2200" b="0" i="0" u="none" strike="noStrike" kern="1200" cap="none" spc="0" normalizeH="0" baseline="0" noProof="0" smtClean="0">
                <a:ln>
                  <a:noFill/>
                </a:ln>
                <a:solidFill>
                  <a:srgbClr val="66FF33"/>
                </a:solidFill>
                <a:effectLst>
                  <a:outerShdw blurRad="38100" dist="38100" dir="2700000" algn="tl">
                    <a:srgbClr val="000000">
                      <a:alpha val="43137"/>
                    </a:srgbClr>
                  </a:outerShdw>
                </a:effectLst>
                <a:uLnTx/>
                <a:uFillTx/>
                <a:latin typeface="Comic Sans MS" panose="030F0702030302020204" pitchFamily="66"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39</a:t>
            </a:fld>
            <a:endParaRPr kumimoji="0" lang="en-US" altLang="en-US" sz="2200" b="0" i="0" u="none" strike="noStrike" kern="1200" cap="none" spc="0" normalizeH="0" baseline="0" noProof="0" dirty="0">
              <a:ln>
                <a:noFill/>
              </a:ln>
              <a:solidFill>
                <a:srgbClr val="66FF33"/>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27850243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B3ED5A-30F3-1CA4-CA65-430EF45D8FB1}"/>
            </a:ext>
          </a:extLst>
        </p:cNvPr>
        <p:cNvGrpSpPr/>
        <p:nvPr/>
      </p:nvGrpSpPr>
      <p:grpSpPr>
        <a:xfrm>
          <a:off x="0" y="0"/>
          <a:ext cx="0" cy="0"/>
          <a:chOff x="0" y="0"/>
          <a:chExt cx="0" cy="0"/>
        </a:xfrm>
      </p:grpSpPr>
      <p:sp>
        <p:nvSpPr>
          <p:cNvPr id="32772" name="Content Placeholder 2">
            <a:extLst>
              <a:ext uri="{FF2B5EF4-FFF2-40B4-BE49-F238E27FC236}">
                <a16:creationId xmlns:a16="http://schemas.microsoft.com/office/drawing/2014/main" id="{58C53041-AA99-9A75-92B0-E29E3E0B9F50}"/>
              </a:ext>
            </a:extLst>
          </p:cNvPr>
          <p:cNvSpPr>
            <a:spLocks noGrp="1"/>
          </p:cNvSpPr>
          <p:nvPr>
            <p:ph sz="half" idx="1"/>
          </p:nvPr>
        </p:nvSpPr>
        <p:spPr>
          <a:xfrm>
            <a:off x="193675" y="844550"/>
            <a:ext cx="8743950" cy="4325938"/>
          </a:xfrm>
        </p:spPr>
        <p:txBody>
          <a:bodyPr/>
          <a:lstStyle/>
          <a:p>
            <a:pPr eaLnBrk="1" hangingPunct="1"/>
            <a:r>
              <a:rPr lang="en-US" dirty="0"/>
              <a:t>A bond occurs when atomic </a:t>
            </a:r>
            <a:r>
              <a:rPr lang="en-US" dirty="0" err="1"/>
              <a:t>orbitals</a:t>
            </a:r>
            <a:r>
              <a:rPr lang="en-US" dirty="0"/>
              <a:t> overlap. Overlapping </a:t>
            </a:r>
            <a:r>
              <a:rPr lang="en-US" dirty="0" err="1"/>
              <a:t>orbitals</a:t>
            </a:r>
            <a:r>
              <a:rPr lang="en-US" dirty="0"/>
              <a:t> is like overlapping waves</a:t>
            </a:r>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r>
              <a:rPr lang="en-US" dirty="0"/>
              <a:t>Only constructive interference results in a bond</a:t>
            </a:r>
          </a:p>
          <a:p>
            <a:pPr eaLnBrk="1" hangingPunct="1"/>
            <a:endParaRPr lang="en-US" dirty="0"/>
          </a:p>
        </p:txBody>
      </p:sp>
      <p:pic>
        <p:nvPicPr>
          <p:cNvPr id="32776" name="Picture 2">
            <a:extLst>
              <a:ext uri="{FF2B5EF4-FFF2-40B4-BE49-F238E27FC236}">
                <a16:creationId xmlns:a16="http://schemas.microsoft.com/office/drawing/2014/main" id="{C1DFEB47-F438-CBFA-1889-ED6F98A4C40C}"/>
              </a:ext>
            </a:extLst>
          </p:cNvPr>
          <p:cNvPicPr>
            <a:picLocks noChangeAspect="1" noChangeArrowheads="1"/>
          </p:cNvPicPr>
          <p:nvPr/>
        </p:nvPicPr>
        <p:blipFill>
          <a:blip r:embed="rId3"/>
          <a:stretch>
            <a:fillRect/>
          </a:stretch>
        </p:blipFill>
        <p:spPr bwMode="auto">
          <a:xfrm>
            <a:off x="439934" y="1878360"/>
            <a:ext cx="8286358" cy="1917700"/>
          </a:xfrm>
          <a:prstGeom prst="rect">
            <a:avLst/>
          </a:prstGeom>
          <a:noFill/>
          <a:ln w="9525">
            <a:noFill/>
            <a:miter lim="800000"/>
            <a:headEnd/>
            <a:tailEnd/>
          </a:ln>
        </p:spPr>
      </p:pic>
      <p:sp>
        <p:nvSpPr>
          <p:cNvPr id="32771" name="Title 1">
            <a:extLst>
              <a:ext uri="{FF2B5EF4-FFF2-40B4-BE49-F238E27FC236}">
                <a16:creationId xmlns:a16="http://schemas.microsoft.com/office/drawing/2014/main" id="{D1191232-5C03-50FA-31C5-07D4ACAD2C01}"/>
              </a:ext>
            </a:extLst>
          </p:cNvPr>
          <p:cNvSpPr>
            <a:spLocks noGrp="1"/>
          </p:cNvSpPr>
          <p:nvPr>
            <p:ph type="title"/>
          </p:nvPr>
        </p:nvSpPr>
        <p:spPr>
          <a:xfrm>
            <a:off x="457200" y="106363"/>
            <a:ext cx="8229600" cy="738187"/>
          </a:xfrm>
          <a:noFill/>
          <a:ln w="9525">
            <a:noFill/>
            <a:miter lim="800000"/>
            <a:headEnd/>
            <a:tailEnd/>
          </a:ln>
        </p:spPr>
        <p:txBody>
          <a:bodyPr vert="horz" wrap="square" lIns="91440" tIns="45720" rIns="91440" bIns="45720" numCol="1" anchor="ctr" anchorCtr="0" compatLnSpc="1">
            <a:prstTxWarp prst="textNoShape">
              <a:avLst/>
            </a:prstTxWarp>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Valence Bond Theory</a:t>
            </a:r>
          </a:p>
        </p:txBody>
      </p:sp>
      <p:sp>
        <p:nvSpPr>
          <p:cNvPr id="8" name="Slide Number Placeholder 6">
            <a:extLst>
              <a:ext uri="{FF2B5EF4-FFF2-40B4-BE49-F238E27FC236}">
                <a16:creationId xmlns:a16="http://schemas.microsoft.com/office/drawing/2014/main" id="{9D178FA1-039D-9ACC-1E3C-2782297A9ADB}"/>
              </a:ext>
            </a:extLst>
          </p:cNvPr>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fld id="{7FF4F9F1-D29D-45AE-AAD6-907463DA31F1}" type="slidenum">
              <a:rPr kumimoji="0" lang="en-US" altLang="en-US" sz="2200" b="0" i="0" u="none" strike="noStrike" kern="1200" cap="none" spc="0" normalizeH="0" baseline="0" noProof="0" smtClean="0">
                <a:ln>
                  <a:noFill/>
                </a:ln>
                <a:solidFill>
                  <a:srgbClr val="66FF33"/>
                </a:solidFill>
                <a:effectLst>
                  <a:outerShdw blurRad="38100" dist="38100" dir="2700000" algn="tl">
                    <a:srgbClr val="000000">
                      <a:alpha val="43137"/>
                    </a:srgbClr>
                  </a:outerShdw>
                </a:effectLst>
                <a:uLnTx/>
                <a:uFillTx/>
                <a:latin typeface="Comic Sans MS" panose="030F0702030302020204" pitchFamily="66"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40</a:t>
            </a:fld>
            <a:endParaRPr kumimoji="0" lang="en-US" altLang="en-US" sz="2200" b="0" i="0" u="none" strike="noStrike" kern="1200" cap="none" spc="0" normalizeH="0" baseline="0" noProof="0" dirty="0">
              <a:ln>
                <a:noFill/>
              </a:ln>
              <a:solidFill>
                <a:srgbClr val="66FF33"/>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410277527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B29BF4-1DCF-5405-28A6-1C60F861B718}"/>
            </a:ext>
          </a:extLst>
        </p:cNvPr>
        <p:cNvGrpSpPr/>
        <p:nvPr/>
      </p:nvGrpSpPr>
      <p:grpSpPr>
        <a:xfrm>
          <a:off x="0" y="0"/>
          <a:ext cx="0" cy="0"/>
          <a:chOff x="0" y="0"/>
          <a:chExt cx="0" cy="0"/>
        </a:xfrm>
      </p:grpSpPr>
      <p:sp>
        <p:nvSpPr>
          <p:cNvPr id="32772" name="Content Placeholder 2">
            <a:extLst>
              <a:ext uri="{FF2B5EF4-FFF2-40B4-BE49-F238E27FC236}">
                <a16:creationId xmlns:a16="http://schemas.microsoft.com/office/drawing/2014/main" id="{2BC9ACB2-5CFF-5248-ECB4-D364B8BB65B9}"/>
              </a:ext>
            </a:extLst>
          </p:cNvPr>
          <p:cNvSpPr>
            <a:spLocks noGrp="1"/>
          </p:cNvSpPr>
          <p:nvPr>
            <p:ph sz="half" idx="1"/>
          </p:nvPr>
        </p:nvSpPr>
        <p:spPr>
          <a:xfrm>
            <a:off x="193675" y="844550"/>
            <a:ext cx="8743950" cy="4325938"/>
          </a:xfrm>
        </p:spPr>
        <p:txBody>
          <a:bodyPr/>
          <a:lstStyle/>
          <a:p>
            <a:pPr eaLnBrk="1" hangingPunct="1"/>
            <a:r>
              <a:rPr lang="en-US" dirty="0"/>
              <a:t>A bond occurs when atomic </a:t>
            </a:r>
            <a:r>
              <a:rPr lang="en-US" dirty="0" err="1"/>
              <a:t>orbitals</a:t>
            </a:r>
            <a:r>
              <a:rPr lang="en-US" dirty="0"/>
              <a:t> overlap. Overlapping </a:t>
            </a:r>
            <a:r>
              <a:rPr lang="en-US" dirty="0" err="1"/>
              <a:t>orbitals</a:t>
            </a:r>
            <a:r>
              <a:rPr lang="en-US" dirty="0"/>
              <a:t> is like overlapping waves</a:t>
            </a:r>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r>
              <a:rPr lang="en-US" dirty="0"/>
              <a:t>Only constructive interference results in a bond</a:t>
            </a:r>
          </a:p>
          <a:p>
            <a:pPr eaLnBrk="1" hangingPunct="1"/>
            <a:endParaRPr lang="en-US" dirty="0"/>
          </a:p>
        </p:txBody>
      </p:sp>
      <p:pic>
        <p:nvPicPr>
          <p:cNvPr id="32770" name="Picture 3">
            <a:extLst>
              <a:ext uri="{FF2B5EF4-FFF2-40B4-BE49-F238E27FC236}">
                <a16:creationId xmlns:a16="http://schemas.microsoft.com/office/drawing/2014/main" id="{E84F5BC4-0E25-4E19-F950-0D16DD93DA0D}"/>
              </a:ext>
            </a:extLst>
          </p:cNvPr>
          <p:cNvPicPr>
            <a:picLocks noChangeAspect="1" noChangeArrowheads="1"/>
          </p:cNvPicPr>
          <p:nvPr/>
        </p:nvPicPr>
        <p:blipFill>
          <a:blip r:embed="rId3">
            <a:clrChange>
              <a:clrFrom>
                <a:srgbClr val="FFFFFF"/>
              </a:clrFrom>
              <a:clrTo>
                <a:srgbClr val="FFFFFF">
                  <a:alpha val="0"/>
                </a:srgbClr>
              </a:clrTo>
            </a:clrChange>
          </a:blip>
          <a:srcRect r="56461"/>
          <a:stretch>
            <a:fillRect/>
          </a:stretch>
        </p:blipFill>
        <p:spPr bwMode="auto">
          <a:xfrm>
            <a:off x="123826" y="3883161"/>
            <a:ext cx="3867146" cy="1687591"/>
          </a:xfrm>
          <a:prstGeom prst="rect">
            <a:avLst/>
          </a:prstGeom>
          <a:noFill/>
          <a:ln w="9525">
            <a:noFill/>
            <a:miter lim="800000"/>
            <a:headEnd/>
            <a:tailEnd/>
          </a:ln>
        </p:spPr>
      </p:pic>
      <p:sp>
        <p:nvSpPr>
          <p:cNvPr id="32771" name="Title 1">
            <a:extLst>
              <a:ext uri="{FF2B5EF4-FFF2-40B4-BE49-F238E27FC236}">
                <a16:creationId xmlns:a16="http://schemas.microsoft.com/office/drawing/2014/main" id="{D7595B32-47CE-1AFB-F997-183E033142BA}"/>
              </a:ext>
            </a:extLst>
          </p:cNvPr>
          <p:cNvSpPr>
            <a:spLocks noGrp="1"/>
          </p:cNvSpPr>
          <p:nvPr>
            <p:ph type="title"/>
          </p:nvPr>
        </p:nvSpPr>
        <p:spPr>
          <a:xfrm>
            <a:off x="457200" y="106363"/>
            <a:ext cx="8229600" cy="738187"/>
          </a:xfrm>
          <a:noFill/>
          <a:ln w="9525">
            <a:noFill/>
            <a:miter lim="800000"/>
            <a:headEnd/>
            <a:tailEnd/>
          </a:ln>
        </p:spPr>
        <p:txBody>
          <a:bodyPr vert="horz" wrap="square" lIns="91440" tIns="45720" rIns="91440" bIns="45720" numCol="1" anchor="ctr" anchorCtr="0" compatLnSpc="1">
            <a:prstTxWarp prst="textNoShape">
              <a:avLst/>
            </a:prstTxWarp>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Valence Bond Theory</a:t>
            </a:r>
          </a:p>
        </p:txBody>
      </p:sp>
      <p:sp>
        <p:nvSpPr>
          <p:cNvPr id="8" name="Slide Number Placeholder 6">
            <a:extLst>
              <a:ext uri="{FF2B5EF4-FFF2-40B4-BE49-F238E27FC236}">
                <a16:creationId xmlns:a16="http://schemas.microsoft.com/office/drawing/2014/main" id="{35237049-B7EC-6630-092A-0528E9F01FDB}"/>
              </a:ext>
            </a:extLst>
          </p:cNvPr>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fld id="{7FF4F9F1-D29D-45AE-AAD6-907463DA31F1}" type="slidenum">
              <a:rPr kumimoji="0" lang="en-US" altLang="en-US" sz="2200" b="0" i="0" u="none" strike="noStrike" kern="1200" cap="none" spc="0" normalizeH="0" baseline="0" noProof="0" smtClean="0">
                <a:ln>
                  <a:noFill/>
                </a:ln>
                <a:solidFill>
                  <a:srgbClr val="66FF33"/>
                </a:solidFill>
                <a:effectLst>
                  <a:outerShdw blurRad="38100" dist="38100" dir="2700000" algn="tl">
                    <a:srgbClr val="000000">
                      <a:alpha val="43137"/>
                    </a:srgbClr>
                  </a:outerShdw>
                </a:effectLst>
                <a:uLnTx/>
                <a:uFillTx/>
                <a:latin typeface="Comic Sans MS" panose="030F0702030302020204" pitchFamily="66"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41</a:t>
            </a:fld>
            <a:endParaRPr kumimoji="0" lang="en-US" altLang="en-US" sz="2200" b="0" i="0" u="none" strike="noStrike" kern="1200" cap="none" spc="0" normalizeH="0" baseline="0" noProof="0" dirty="0">
              <a:ln>
                <a:noFill/>
              </a:ln>
              <a:solidFill>
                <a:srgbClr val="66FF33"/>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223211259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CC7837-A9AF-E5E1-B172-2B6E7371212A}"/>
            </a:ext>
          </a:extLst>
        </p:cNvPr>
        <p:cNvGrpSpPr/>
        <p:nvPr/>
      </p:nvGrpSpPr>
      <p:grpSpPr>
        <a:xfrm>
          <a:off x="0" y="0"/>
          <a:ext cx="0" cy="0"/>
          <a:chOff x="0" y="0"/>
          <a:chExt cx="0" cy="0"/>
        </a:xfrm>
      </p:grpSpPr>
      <p:sp>
        <p:nvSpPr>
          <p:cNvPr id="32772" name="Content Placeholder 2">
            <a:extLst>
              <a:ext uri="{FF2B5EF4-FFF2-40B4-BE49-F238E27FC236}">
                <a16:creationId xmlns:a16="http://schemas.microsoft.com/office/drawing/2014/main" id="{FC50F566-A8B8-AE3B-90ED-EF09A551CAF3}"/>
              </a:ext>
            </a:extLst>
          </p:cNvPr>
          <p:cNvSpPr>
            <a:spLocks noGrp="1"/>
          </p:cNvSpPr>
          <p:nvPr>
            <p:ph sz="half" idx="1"/>
          </p:nvPr>
        </p:nvSpPr>
        <p:spPr>
          <a:xfrm>
            <a:off x="193675" y="844550"/>
            <a:ext cx="8743950" cy="4325938"/>
          </a:xfrm>
        </p:spPr>
        <p:txBody>
          <a:bodyPr/>
          <a:lstStyle/>
          <a:p>
            <a:pPr eaLnBrk="1" hangingPunct="1"/>
            <a:r>
              <a:rPr lang="en-US" dirty="0"/>
              <a:t>A bond occurs when atomic </a:t>
            </a:r>
            <a:r>
              <a:rPr lang="en-US" dirty="0" err="1"/>
              <a:t>orbitals</a:t>
            </a:r>
            <a:r>
              <a:rPr lang="en-US" dirty="0"/>
              <a:t> overlap. Overlapping </a:t>
            </a:r>
            <a:r>
              <a:rPr lang="en-US" dirty="0" err="1"/>
              <a:t>orbitals</a:t>
            </a:r>
            <a:r>
              <a:rPr lang="en-US" dirty="0"/>
              <a:t> is like overlapping waves</a:t>
            </a:r>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r>
              <a:rPr lang="en-US" dirty="0"/>
              <a:t>Only constructive interference results in a bond</a:t>
            </a:r>
          </a:p>
          <a:p>
            <a:pPr eaLnBrk="1" hangingPunct="1"/>
            <a:endParaRPr lang="en-US" dirty="0"/>
          </a:p>
        </p:txBody>
      </p:sp>
      <p:pic>
        <p:nvPicPr>
          <p:cNvPr id="32770" name="Picture 3">
            <a:extLst>
              <a:ext uri="{FF2B5EF4-FFF2-40B4-BE49-F238E27FC236}">
                <a16:creationId xmlns:a16="http://schemas.microsoft.com/office/drawing/2014/main" id="{C4D341F3-F94D-FD89-A66E-9B7016EA205B}"/>
              </a:ext>
            </a:extLst>
          </p:cNvPr>
          <p:cNvPicPr>
            <a:picLocks noChangeAspect="1" noChangeArrowheads="1"/>
          </p:cNvPicPr>
          <p:nvPr/>
        </p:nvPicPr>
        <p:blipFill>
          <a:blip r:embed="rId3">
            <a:clrChange>
              <a:clrFrom>
                <a:srgbClr val="FFFFFF"/>
              </a:clrFrom>
              <a:clrTo>
                <a:srgbClr val="FFFFFF">
                  <a:alpha val="0"/>
                </a:srgbClr>
              </a:clrTo>
            </a:clrChange>
          </a:blip>
          <a:stretch>
            <a:fillRect/>
          </a:stretch>
        </p:blipFill>
        <p:spPr bwMode="auto">
          <a:xfrm>
            <a:off x="123825" y="3883161"/>
            <a:ext cx="8882063" cy="1687591"/>
          </a:xfrm>
          <a:prstGeom prst="rect">
            <a:avLst/>
          </a:prstGeom>
          <a:noFill/>
          <a:ln w="9525">
            <a:noFill/>
            <a:miter lim="800000"/>
            <a:headEnd/>
            <a:tailEnd/>
          </a:ln>
        </p:spPr>
      </p:pic>
      <p:sp>
        <p:nvSpPr>
          <p:cNvPr id="32771" name="Title 1">
            <a:extLst>
              <a:ext uri="{FF2B5EF4-FFF2-40B4-BE49-F238E27FC236}">
                <a16:creationId xmlns:a16="http://schemas.microsoft.com/office/drawing/2014/main" id="{D1B879E7-282C-6DE9-8778-B68D5965A762}"/>
              </a:ext>
            </a:extLst>
          </p:cNvPr>
          <p:cNvSpPr>
            <a:spLocks noGrp="1"/>
          </p:cNvSpPr>
          <p:nvPr>
            <p:ph type="title"/>
          </p:nvPr>
        </p:nvSpPr>
        <p:spPr>
          <a:xfrm>
            <a:off x="457200" y="106363"/>
            <a:ext cx="8229600" cy="738187"/>
          </a:xfrm>
          <a:noFill/>
          <a:ln w="9525">
            <a:noFill/>
            <a:miter lim="800000"/>
            <a:headEnd/>
            <a:tailEnd/>
          </a:ln>
        </p:spPr>
        <p:txBody>
          <a:bodyPr vert="horz" wrap="square" lIns="91440" tIns="45720" rIns="91440" bIns="45720" numCol="1" anchor="ctr" anchorCtr="0" compatLnSpc="1">
            <a:prstTxWarp prst="textNoShape">
              <a:avLst/>
            </a:prstTxWarp>
          </a:bodyPr>
          <a:lstStyle/>
          <a:p>
            <a:pPr eaLnBrk="1" hangingPunct="1"/>
            <a:r>
              <a:rPr lang="en-US" b="1" dirty="0">
                <a:solidFill>
                  <a:srgbClr val="66FF33"/>
                </a:solidFill>
                <a:effectLst>
                  <a:outerShdw blurRad="38100" dist="38100" dir="2700000" algn="tl">
                    <a:srgbClr val="000000">
                      <a:alpha val="43137"/>
                    </a:srgbClr>
                  </a:outerShdw>
                </a:effectLst>
                <a:latin typeface="Comic Sans MS" panose="030F0702030302020204" pitchFamily="66" charset="0"/>
              </a:rPr>
              <a:t>Valence Bond Theory</a:t>
            </a:r>
          </a:p>
        </p:txBody>
      </p:sp>
      <p:sp>
        <p:nvSpPr>
          <p:cNvPr id="8" name="Slide Number Placeholder 6">
            <a:extLst>
              <a:ext uri="{FF2B5EF4-FFF2-40B4-BE49-F238E27FC236}">
                <a16:creationId xmlns:a16="http://schemas.microsoft.com/office/drawing/2014/main" id="{FB0D085F-06D8-31D5-F305-A775394DE117}"/>
              </a:ext>
            </a:extLst>
          </p:cNvPr>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fld id="{7FF4F9F1-D29D-45AE-AAD6-907463DA31F1}" type="slidenum">
              <a:rPr kumimoji="0" lang="en-US" altLang="en-US" sz="2200" b="0" i="0" u="none" strike="noStrike" kern="1200" cap="none" spc="0" normalizeH="0" baseline="0" noProof="0" smtClean="0">
                <a:ln>
                  <a:noFill/>
                </a:ln>
                <a:solidFill>
                  <a:srgbClr val="66FF33"/>
                </a:solidFill>
                <a:effectLst>
                  <a:outerShdw blurRad="38100" dist="38100" dir="2700000" algn="tl">
                    <a:srgbClr val="000000">
                      <a:alpha val="43137"/>
                    </a:srgbClr>
                  </a:outerShdw>
                </a:effectLst>
                <a:uLnTx/>
                <a:uFillTx/>
                <a:latin typeface="Comic Sans MS" panose="030F0702030302020204" pitchFamily="66" charset="0"/>
                <a:ea typeface="+mn-ea"/>
                <a:cs typeface="+mn-cs"/>
              </a:rPr>
              <a:pPr marL="0" marR="0" lvl="0" indent="0" algn="l" defTabSz="914400" rtl="0" eaLnBrk="1" fontAlgn="base" latinLnBrk="0" hangingPunct="1">
                <a:lnSpc>
                  <a:spcPct val="100000"/>
                </a:lnSpc>
                <a:spcBef>
                  <a:spcPct val="0"/>
                </a:spcBef>
                <a:spcAft>
                  <a:spcPct val="0"/>
                </a:spcAft>
                <a:buClrTx/>
                <a:buSzTx/>
                <a:buFontTx/>
                <a:buNone/>
                <a:tabLst/>
                <a:defRPr/>
              </a:pPr>
              <a:t>42</a:t>
            </a:fld>
            <a:endParaRPr kumimoji="0" lang="en-US" altLang="en-US" sz="2200" b="0" i="0" u="none" strike="noStrike" kern="1200" cap="none" spc="0" normalizeH="0" baseline="0" noProof="0" dirty="0">
              <a:ln>
                <a:noFill/>
              </a:ln>
              <a:solidFill>
                <a:srgbClr val="66FF33"/>
              </a:solidFill>
              <a:effectLst>
                <a:outerShdw blurRad="38100" dist="38100" dir="2700000" algn="tl">
                  <a:srgbClr val="000000">
                    <a:alpha val="43137"/>
                  </a:srgbClr>
                </a:outerShdw>
              </a:effectLst>
              <a:uLnTx/>
              <a:uFillTx/>
              <a:latin typeface="Comic Sans MS" panose="030F0702030302020204" pitchFamily="66" charset="0"/>
              <a:ea typeface="+mn-ea"/>
              <a:cs typeface="+mn-cs"/>
            </a:endParaRPr>
          </a:p>
        </p:txBody>
      </p:sp>
    </p:spTree>
    <p:extLst>
      <p:ext uri="{BB962C8B-B14F-4D97-AF65-F5344CB8AC3E}">
        <p14:creationId xmlns:p14="http://schemas.microsoft.com/office/powerpoint/2010/main" val="1136169354"/>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6522" name="Rectangle 74"/>
          <p:cNvSpPr>
            <a:spLocks noChangeArrowheads="1"/>
          </p:cNvSpPr>
          <p:nvPr/>
        </p:nvSpPr>
        <p:spPr bwMode="auto">
          <a:xfrm>
            <a:off x="2708275" y="3206750"/>
            <a:ext cx="544513"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1800">
                <a:solidFill>
                  <a:srgbClr val="FF0000"/>
                </a:solidFill>
                <a:effectLst>
                  <a:outerShdw blurRad="38100" dist="38100" dir="2700000" algn="tl">
                    <a:srgbClr val="000000"/>
                  </a:outerShdw>
                </a:effectLst>
              </a:rPr>
              <a:t>-4e</a:t>
            </a:r>
          </a:p>
        </p:txBody>
      </p:sp>
      <p:sp>
        <p:nvSpPr>
          <p:cNvPr id="616523" name="Line 75"/>
          <p:cNvSpPr>
            <a:spLocks noChangeShapeType="1"/>
          </p:cNvSpPr>
          <p:nvPr/>
        </p:nvSpPr>
        <p:spPr bwMode="auto">
          <a:xfrm flipH="1">
            <a:off x="2638425" y="3565525"/>
            <a:ext cx="685800" cy="0"/>
          </a:xfrm>
          <a:prstGeom prst="line">
            <a:avLst/>
          </a:prstGeom>
          <a:noFill/>
          <a:ln w="38100">
            <a:solidFill>
              <a:srgbClr val="FFFF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616524" name="Line 76"/>
          <p:cNvSpPr>
            <a:spLocks noChangeShapeType="1"/>
          </p:cNvSpPr>
          <p:nvPr/>
        </p:nvSpPr>
        <p:spPr bwMode="auto">
          <a:xfrm>
            <a:off x="4919663" y="3565525"/>
            <a:ext cx="762000" cy="0"/>
          </a:xfrm>
          <a:prstGeom prst="line">
            <a:avLst/>
          </a:prstGeom>
          <a:noFill/>
          <a:ln w="38100">
            <a:solidFill>
              <a:srgbClr val="FFFF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grpSp>
        <p:nvGrpSpPr>
          <p:cNvPr id="616525" name="Group 77"/>
          <p:cNvGrpSpPr>
            <a:grpSpLocks/>
          </p:cNvGrpSpPr>
          <p:nvPr/>
        </p:nvGrpSpPr>
        <p:grpSpPr bwMode="auto">
          <a:xfrm>
            <a:off x="4451350" y="2714625"/>
            <a:ext cx="2506663" cy="381000"/>
            <a:chOff x="3029" y="1771"/>
            <a:chExt cx="1579" cy="240"/>
          </a:xfrm>
        </p:grpSpPr>
        <p:sp>
          <p:nvSpPr>
            <p:cNvPr id="616526" name="Line 78"/>
            <p:cNvSpPr>
              <a:spLocks noChangeShapeType="1"/>
            </p:cNvSpPr>
            <p:nvPr/>
          </p:nvSpPr>
          <p:spPr bwMode="auto">
            <a:xfrm flipH="1">
              <a:off x="3312" y="1776"/>
              <a:ext cx="1296" cy="0"/>
            </a:xfrm>
            <a:prstGeom prst="line">
              <a:avLst/>
            </a:prstGeom>
            <a:noFill/>
            <a:ln w="38100">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sp>
          <p:nvSpPr>
            <p:cNvPr id="616527" name="Line 79"/>
            <p:cNvSpPr>
              <a:spLocks noChangeShapeType="1"/>
            </p:cNvSpPr>
            <p:nvPr/>
          </p:nvSpPr>
          <p:spPr bwMode="auto">
            <a:xfrm flipH="1">
              <a:off x="3029" y="1771"/>
              <a:ext cx="288" cy="240"/>
            </a:xfrm>
            <a:prstGeom prst="line">
              <a:avLst/>
            </a:prstGeom>
            <a:noFill/>
            <a:ln w="38100">
              <a:solidFill>
                <a:schemeClr val="tx1"/>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a:p>
          </p:txBody>
        </p:sp>
      </p:grpSp>
      <p:sp>
        <p:nvSpPr>
          <p:cNvPr id="616528" name="Text Box 80"/>
          <p:cNvSpPr txBox="1">
            <a:spLocks noChangeArrowheads="1"/>
          </p:cNvSpPr>
          <p:nvPr/>
        </p:nvSpPr>
        <p:spPr bwMode="auto">
          <a:xfrm>
            <a:off x="7038975" y="2314575"/>
            <a:ext cx="1741488" cy="822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r>
              <a:rPr lang="en-US" altLang="en-US" sz="2400">
                <a:solidFill>
                  <a:schemeClr val="tx1"/>
                </a:solidFill>
                <a:effectLst>
                  <a:outerShdw blurRad="38100" dist="38100" dir="2700000" algn="tl">
                    <a:srgbClr val="000000"/>
                  </a:outerShdw>
                </a:effectLst>
              </a:rPr>
              <a:t>Shows only</a:t>
            </a:r>
          </a:p>
          <a:p>
            <a:pPr algn="ctr" eaLnBrk="0" hangingPunct="0"/>
            <a:r>
              <a:rPr lang="en-US" altLang="en-US" sz="2400">
                <a:solidFill>
                  <a:schemeClr val="tx1"/>
                </a:solidFill>
                <a:effectLst>
                  <a:outerShdw blurRad="38100" dist="38100" dir="2700000" algn="tl">
                    <a:srgbClr val="000000"/>
                  </a:outerShdw>
                </a:effectLst>
              </a:rPr>
              <a:t>valence</a:t>
            </a:r>
            <a:r>
              <a:rPr lang="en-US" altLang="en-US" sz="2400">
                <a:solidFill>
                  <a:srgbClr val="00CC99"/>
                </a:solidFill>
                <a:effectLst>
                  <a:outerShdw blurRad="38100" dist="38100" dir="2700000" algn="tl">
                    <a:srgbClr val="000000"/>
                  </a:outerShdw>
                </a:effectLst>
              </a:rPr>
              <a:t> </a:t>
            </a:r>
            <a:r>
              <a:rPr lang="en-US" altLang="en-US" sz="2400">
                <a:solidFill>
                  <a:srgbClr val="FFFF00"/>
                </a:solidFill>
                <a:effectLst>
                  <a:outerShdw blurRad="38100" dist="38100" dir="2700000" algn="tl">
                    <a:srgbClr val="000000"/>
                  </a:outerShdw>
                </a:effectLst>
              </a:rPr>
              <a:t>e</a:t>
            </a:r>
            <a:r>
              <a:rPr lang="en-US" altLang="en-US" sz="2400">
                <a:solidFill>
                  <a:schemeClr val="tx1"/>
                </a:solidFill>
                <a:effectLst>
                  <a:outerShdw blurRad="38100" dist="38100" dir="2700000" algn="tl">
                    <a:srgbClr val="000000"/>
                  </a:outerShdw>
                </a:effectLst>
              </a:rPr>
              <a:t> </a:t>
            </a:r>
          </a:p>
        </p:txBody>
      </p:sp>
      <p:sp>
        <p:nvSpPr>
          <p:cNvPr id="616529" name="Rectangle 81"/>
          <p:cNvSpPr>
            <a:spLocks noChangeArrowheads="1"/>
          </p:cNvSpPr>
          <p:nvPr/>
        </p:nvSpPr>
        <p:spPr bwMode="auto">
          <a:xfrm>
            <a:off x="1523845" y="3647091"/>
            <a:ext cx="712054"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000">
                <a:solidFill>
                  <a:srgbClr val="CCCCFF"/>
                </a:solidFill>
                <a:effectLst>
                  <a:outerShdw blurRad="38100" dist="38100" dir="2700000" algn="tl">
                    <a:srgbClr val="000000"/>
                  </a:outerShdw>
                </a:effectLst>
              </a:rPr>
              <a:t>(He)</a:t>
            </a:r>
          </a:p>
        </p:txBody>
      </p:sp>
      <p:sp>
        <p:nvSpPr>
          <p:cNvPr id="616530" name="Rectangle 82"/>
          <p:cNvSpPr>
            <a:spLocks noChangeArrowheads="1"/>
          </p:cNvSpPr>
          <p:nvPr/>
        </p:nvSpPr>
        <p:spPr bwMode="auto">
          <a:xfrm>
            <a:off x="6010275" y="3713380"/>
            <a:ext cx="720069"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2000">
                <a:solidFill>
                  <a:srgbClr val="CCCCFF"/>
                </a:solidFill>
                <a:effectLst>
                  <a:outerShdw blurRad="38100" dist="38100" dir="2700000" algn="tl">
                    <a:srgbClr val="000000"/>
                  </a:outerShdw>
                </a:effectLst>
              </a:rPr>
              <a:t>(Ne)</a:t>
            </a:r>
          </a:p>
        </p:txBody>
      </p:sp>
      <p:sp>
        <p:nvSpPr>
          <p:cNvPr id="616531" name="Rectangle 83"/>
          <p:cNvSpPr>
            <a:spLocks noChangeArrowheads="1"/>
          </p:cNvSpPr>
          <p:nvPr/>
        </p:nvSpPr>
        <p:spPr bwMode="auto">
          <a:xfrm>
            <a:off x="365125" y="4043363"/>
            <a:ext cx="51054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effectLst>
                  <a:outerShdw blurRad="38100" dist="38100" dir="2700000" algn="tl">
                    <a:srgbClr val="000000"/>
                  </a:outerShdw>
                </a:effectLst>
              </a:rPr>
              <a:t>Compromise: electron-sharing</a:t>
            </a:r>
          </a:p>
        </p:txBody>
      </p:sp>
      <p:sp>
        <p:nvSpPr>
          <p:cNvPr id="616532" name="Rectangle 84"/>
          <p:cNvSpPr>
            <a:spLocks noChangeArrowheads="1"/>
          </p:cNvSpPr>
          <p:nvPr/>
        </p:nvSpPr>
        <p:spPr bwMode="auto">
          <a:xfrm>
            <a:off x="5780088" y="4941888"/>
            <a:ext cx="184150"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a:solidFill>
                  <a:srgbClr val="B2B2B2"/>
                </a:solidFill>
                <a:effectLst>
                  <a:outerShdw blurRad="38100" dist="38100" dir="2700000" algn="tl">
                    <a:srgbClr val="000000"/>
                  </a:outerShdw>
                </a:effectLst>
              </a:rPr>
              <a:t>C</a:t>
            </a:r>
          </a:p>
        </p:txBody>
      </p:sp>
      <p:grpSp>
        <p:nvGrpSpPr>
          <p:cNvPr id="616533" name="Group 85"/>
          <p:cNvGrpSpPr>
            <a:grpSpLocks/>
          </p:cNvGrpSpPr>
          <p:nvPr/>
        </p:nvGrpSpPr>
        <p:grpSpPr bwMode="auto">
          <a:xfrm>
            <a:off x="5767388" y="4603750"/>
            <a:ext cx="217487" cy="427038"/>
            <a:chOff x="4917" y="2742"/>
            <a:chExt cx="137" cy="269"/>
          </a:xfrm>
        </p:grpSpPr>
        <p:sp>
          <p:nvSpPr>
            <p:cNvPr id="616534" name="Rectangle 86"/>
            <p:cNvSpPr>
              <a:spLocks noChangeArrowheads="1"/>
            </p:cNvSpPr>
            <p:nvPr/>
          </p:nvSpPr>
          <p:spPr bwMode="auto">
            <a:xfrm>
              <a:off x="4998" y="2742"/>
              <a:ext cx="5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16535" name="Rectangle 87"/>
            <p:cNvSpPr>
              <a:spLocks noChangeArrowheads="1"/>
            </p:cNvSpPr>
            <p:nvPr/>
          </p:nvSpPr>
          <p:spPr bwMode="auto">
            <a:xfrm>
              <a:off x="4917" y="2742"/>
              <a:ext cx="1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sp>
        <p:nvSpPr>
          <p:cNvPr id="616536" name="Rectangle 88"/>
          <p:cNvSpPr>
            <a:spLocks noChangeArrowheads="1"/>
          </p:cNvSpPr>
          <p:nvPr/>
        </p:nvSpPr>
        <p:spPr bwMode="auto">
          <a:xfrm>
            <a:off x="6103938" y="4941888"/>
            <a:ext cx="23653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a:solidFill>
                  <a:srgbClr val="FFFFFF"/>
                </a:solidFill>
                <a:effectLst>
                  <a:outerShdw blurRad="38100" dist="38100" dir="2700000" algn="tl">
                    <a:srgbClr val="000000"/>
                  </a:outerShdw>
                </a:effectLst>
              </a:rPr>
              <a:t>H</a:t>
            </a:r>
          </a:p>
        </p:txBody>
      </p:sp>
      <p:sp>
        <p:nvSpPr>
          <p:cNvPr id="616537" name="Rectangle 89"/>
          <p:cNvSpPr>
            <a:spLocks noChangeArrowheads="1"/>
          </p:cNvSpPr>
          <p:nvPr/>
        </p:nvSpPr>
        <p:spPr bwMode="auto">
          <a:xfrm>
            <a:off x="5775325" y="4549775"/>
            <a:ext cx="236538"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a:solidFill>
                  <a:srgbClr val="FFFFFF"/>
                </a:solidFill>
                <a:effectLst>
                  <a:outerShdw blurRad="38100" dist="38100" dir="2700000" algn="tl">
                    <a:srgbClr val="000000"/>
                  </a:outerShdw>
                </a:effectLst>
              </a:rPr>
              <a:t>H</a:t>
            </a:r>
          </a:p>
        </p:txBody>
      </p:sp>
      <p:sp>
        <p:nvSpPr>
          <p:cNvPr id="616538" name="Rectangle 90"/>
          <p:cNvSpPr>
            <a:spLocks noChangeArrowheads="1"/>
          </p:cNvSpPr>
          <p:nvPr/>
        </p:nvSpPr>
        <p:spPr bwMode="auto">
          <a:xfrm>
            <a:off x="5421313" y="4953000"/>
            <a:ext cx="236537"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a:solidFill>
                  <a:srgbClr val="FFFFFF"/>
                </a:solidFill>
                <a:effectLst>
                  <a:outerShdw blurRad="38100" dist="38100" dir="2700000" algn="tl">
                    <a:srgbClr val="000000"/>
                  </a:outerShdw>
                </a:effectLst>
              </a:rPr>
              <a:t>H</a:t>
            </a:r>
          </a:p>
        </p:txBody>
      </p:sp>
      <p:sp>
        <p:nvSpPr>
          <p:cNvPr id="616539" name="Rectangle 91"/>
          <p:cNvSpPr>
            <a:spLocks noChangeArrowheads="1"/>
          </p:cNvSpPr>
          <p:nvPr/>
        </p:nvSpPr>
        <p:spPr bwMode="auto">
          <a:xfrm>
            <a:off x="5761038" y="5334000"/>
            <a:ext cx="233362" cy="365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400">
                <a:solidFill>
                  <a:srgbClr val="FFFFFF"/>
                </a:solidFill>
                <a:effectLst>
                  <a:outerShdw blurRad="38100" dist="38100" dir="2700000" algn="tl">
                    <a:srgbClr val="000000"/>
                  </a:outerShdw>
                </a:effectLst>
              </a:rPr>
              <a:t>H</a:t>
            </a:r>
          </a:p>
        </p:txBody>
      </p:sp>
      <p:sp>
        <p:nvSpPr>
          <p:cNvPr id="616540" name="Rectangle 92"/>
          <p:cNvSpPr>
            <a:spLocks noChangeArrowheads="1"/>
          </p:cNvSpPr>
          <p:nvPr/>
        </p:nvSpPr>
        <p:spPr bwMode="auto">
          <a:xfrm>
            <a:off x="5895975" y="4997450"/>
            <a:ext cx="889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16541" name="Rectangle 93"/>
          <p:cNvSpPr>
            <a:spLocks noChangeArrowheads="1"/>
          </p:cNvSpPr>
          <p:nvPr/>
        </p:nvSpPr>
        <p:spPr bwMode="auto">
          <a:xfrm>
            <a:off x="5754688" y="4997450"/>
            <a:ext cx="1651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16542" name="Rectangle 94"/>
          <p:cNvSpPr>
            <a:spLocks noChangeArrowheads="1"/>
          </p:cNvSpPr>
          <p:nvPr/>
        </p:nvSpPr>
        <p:spPr bwMode="auto">
          <a:xfrm rot="5400000">
            <a:off x="5761832" y="4976019"/>
            <a:ext cx="8890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16543" name="Rectangle 95"/>
          <p:cNvSpPr>
            <a:spLocks noChangeArrowheads="1"/>
          </p:cNvSpPr>
          <p:nvPr/>
        </p:nvSpPr>
        <p:spPr bwMode="auto">
          <a:xfrm rot="5400000">
            <a:off x="5731669" y="4893469"/>
            <a:ext cx="165100" cy="427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16544" name="Rectangle 96"/>
          <p:cNvSpPr>
            <a:spLocks noChangeArrowheads="1"/>
          </p:cNvSpPr>
          <p:nvPr/>
        </p:nvSpPr>
        <p:spPr bwMode="auto">
          <a:xfrm rot="5400000">
            <a:off x="6107907" y="4976019"/>
            <a:ext cx="8890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sp>
        <p:nvSpPr>
          <p:cNvPr id="616545" name="Rectangle 97"/>
          <p:cNvSpPr>
            <a:spLocks noChangeArrowheads="1"/>
          </p:cNvSpPr>
          <p:nvPr/>
        </p:nvSpPr>
        <p:spPr bwMode="auto">
          <a:xfrm rot="5400000">
            <a:off x="6082507" y="4895056"/>
            <a:ext cx="165100" cy="4270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nvGrpSpPr>
          <p:cNvPr id="616546" name="Group 98"/>
          <p:cNvGrpSpPr>
            <a:grpSpLocks/>
          </p:cNvGrpSpPr>
          <p:nvPr/>
        </p:nvGrpSpPr>
        <p:grpSpPr bwMode="auto">
          <a:xfrm>
            <a:off x="5176838" y="5608638"/>
            <a:ext cx="1409700" cy="779462"/>
            <a:chOff x="3261" y="3533"/>
            <a:chExt cx="888" cy="491"/>
          </a:xfrm>
        </p:grpSpPr>
        <p:sp>
          <p:nvSpPr>
            <p:cNvPr id="616547" name="Text Box 99"/>
            <p:cNvSpPr txBox="1">
              <a:spLocks noChangeArrowheads="1"/>
            </p:cNvSpPr>
            <p:nvPr/>
          </p:nvSpPr>
          <p:spPr bwMode="auto">
            <a:xfrm>
              <a:off x="3261" y="3705"/>
              <a:ext cx="888"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n-US" altLang="en-US" sz="2400">
                  <a:solidFill>
                    <a:srgbClr val="FFFFFF"/>
                  </a:solidFill>
                  <a:effectLst>
                    <a:outerShdw blurRad="38100" dist="38100" dir="2700000" algn="tl">
                      <a:srgbClr val="000000"/>
                    </a:outerShdw>
                  </a:effectLst>
                </a:rPr>
                <a:t>H</a:t>
              </a:r>
              <a:r>
                <a:rPr lang="en-US" altLang="en-US" sz="2400">
                  <a:solidFill>
                    <a:schemeClr val="tx1"/>
                  </a:solidFill>
                  <a:effectLst>
                    <a:outerShdw blurRad="38100" dist="38100" dir="2700000" algn="tl">
                      <a:srgbClr val="000000"/>
                    </a:outerShdw>
                  </a:effectLst>
                </a:rPr>
                <a:t> O</a:t>
              </a:r>
              <a:r>
                <a:rPr lang="en-US" altLang="en-US" sz="2400">
                  <a:solidFill>
                    <a:srgbClr val="FF0000"/>
                  </a:solidFill>
                  <a:effectLst>
                    <a:outerShdw blurRad="38100" dist="38100" dir="2700000" algn="tl">
                      <a:srgbClr val="000000"/>
                    </a:outerShdw>
                  </a:effectLst>
                </a:rPr>
                <a:t> </a:t>
              </a:r>
              <a:r>
                <a:rPr lang="en-US" altLang="en-US" sz="2400">
                  <a:solidFill>
                    <a:srgbClr val="FFFFFF"/>
                  </a:solidFill>
                  <a:effectLst>
                    <a:outerShdw blurRad="38100" dist="38100" dir="2700000" algn="tl">
                      <a:srgbClr val="000000"/>
                    </a:outerShdw>
                  </a:effectLst>
                </a:rPr>
                <a:t>H</a:t>
              </a:r>
            </a:p>
          </p:txBody>
        </p:sp>
        <p:grpSp>
          <p:nvGrpSpPr>
            <p:cNvPr id="616548" name="Group 100"/>
            <p:cNvGrpSpPr>
              <a:grpSpLocks/>
            </p:cNvGrpSpPr>
            <p:nvPr/>
          </p:nvGrpSpPr>
          <p:grpSpPr bwMode="auto">
            <a:xfrm rot="5400000">
              <a:off x="3807" y="3706"/>
              <a:ext cx="138" cy="269"/>
              <a:chOff x="4710" y="2738"/>
              <a:chExt cx="138" cy="267"/>
            </a:xfrm>
          </p:grpSpPr>
          <p:sp>
            <p:nvSpPr>
              <p:cNvPr id="616549" name="Rectangle 101"/>
              <p:cNvSpPr>
                <a:spLocks noChangeArrowheads="1"/>
              </p:cNvSpPr>
              <p:nvPr/>
            </p:nvSpPr>
            <p:spPr bwMode="auto">
              <a:xfrm>
                <a:off x="4792" y="2738"/>
                <a:ext cx="56"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sp>
            <p:nvSpPr>
              <p:cNvPr id="616550" name="Rectangle 102"/>
              <p:cNvSpPr>
                <a:spLocks noChangeArrowheads="1"/>
              </p:cNvSpPr>
              <p:nvPr/>
            </p:nvSpPr>
            <p:spPr bwMode="auto">
              <a:xfrm>
                <a:off x="4710" y="2738"/>
                <a:ext cx="105"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grpSp>
          <p:nvGrpSpPr>
            <p:cNvPr id="616551" name="Group 103"/>
            <p:cNvGrpSpPr>
              <a:grpSpLocks/>
            </p:cNvGrpSpPr>
            <p:nvPr/>
          </p:nvGrpSpPr>
          <p:grpSpPr bwMode="auto">
            <a:xfrm rot="5400000">
              <a:off x="3596" y="3706"/>
              <a:ext cx="138" cy="269"/>
              <a:chOff x="4710" y="2738"/>
              <a:chExt cx="138" cy="267"/>
            </a:xfrm>
          </p:grpSpPr>
          <p:sp>
            <p:nvSpPr>
              <p:cNvPr id="616552" name="Rectangle 104"/>
              <p:cNvSpPr>
                <a:spLocks noChangeArrowheads="1"/>
              </p:cNvSpPr>
              <p:nvPr/>
            </p:nvSpPr>
            <p:spPr bwMode="auto">
              <a:xfrm>
                <a:off x="4792" y="2738"/>
                <a:ext cx="56"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sp>
            <p:nvSpPr>
              <p:cNvPr id="616553" name="Rectangle 105"/>
              <p:cNvSpPr>
                <a:spLocks noChangeArrowheads="1"/>
              </p:cNvSpPr>
              <p:nvPr/>
            </p:nvSpPr>
            <p:spPr bwMode="auto">
              <a:xfrm>
                <a:off x="4710" y="2738"/>
                <a:ext cx="105" cy="2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solidFill>
                    <a:srgbClr val="FF0000"/>
                  </a:solidFill>
                  <a:effectLst>
                    <a:outerShdw blurRad="38100" dist="38100" dir="2700000" algn="tl">
                      <a:srgbClr val="000000"/>
                    </a:outerShdw>
                  </a:effectLst>
                  <a:latin typeface="Arial Rounded MT Bold" panose="020F0704030504030204" pitchFamily="34" charset="0"/>
                </a:endParaRPr>
              </a:p>
            </p:txBody>
          </p:sp>
        </p:grpSp>
        <p:grpSp>
          <p:nvGrpSpPr>
            <p:cNvPr id="616554" name="Group 106"/>
            <p:cNvGrpSpPr>
              <a:grpSpLocks/>
            </p:cNvGrpSpPr>
            <p:nvPr/>
          </p:nvGrpSpPr>
          <p:grpSpPr bwMode="auto">
            <a:xfrm>
              <a:off x="3630" y="3533"/>
              <a:ext cx="138" cy="269"/>
              <a:chOff x="4711" y="2738"/>
              <a:chExt cx="137" cy="269"/>
            </a:xfrm>
          </p:grpSpPr>
          <p:sp>
            <p:nvSpPr>
              <p:cNvPr id="616555" name="Rectangle 107"/>
              <p:cNvSpPr>
                <a:spLocks noChangeArrowheads="1"/>
              </p:cNvSpPr>
              <p:nvPr/>
            </p:nvSpPr>
            <p:spPr bwMode="auto">
              <a:xfrm>
                <a:off x="4792" y="2738"/>
                <a:ext cx="5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sp>
            <p:nvSpPr>
              <p:cNvPr id="616556" name="Rectangle 108"/>
              <p:cNvSpPr>
                <a:spLocks noChangeArrowheads="1"/>
              </p:cNvSpPr>
              <p:nvPr/>
            </p:nvSpPr>
            <p:spPr bwMode="auto">
              <a:xfrm>
                <a:off x="4711" y="2738"/>
                <a:ext cx="1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grpSp>
        <p:grpSp>
          <p:nvGrpSpPr>
            <p:cNvPr id="616557" name="Group 109"/>
            <p:cNvGrpSpPr>
              <a:grpSpLocks/>
            </p:cNvGrpSpPr>
            <p:nvPr/>
          </p:nvGrpSpPr>
          <p:grpSpPr bwMode="auto">
            <a:xfrm>
              <a:off x="3630" y="3755"/>
              <a:ext cx="138" cy="269"/>
              <a:chOff x="4711" y="2738"/>
              <a:chExt cx="137" cy="269"/>
            </a:xfrm>
          </p:grpSpPr>
          <p:sp>
            <p:nvSpPr>
              <p:cNvPr id="616558" name="Rectangle 110"/>
              <p:cNvSpPr>
                <a:spLocks noChangeArrowheads="1"/>
              </p:cNvSpPr>
              <p:nvPr/>
            </p:nvSpPr>
            <p:spPr bwMode="auto">
              <a:xfrm>
                <a:off x="4792" y="2738"/>
                <a:ext cx="56"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sp>
            <p:nvSpPr>
              <p:cNvPr id="616559" name="Rectangle 111"/>
              <p:cNvSpPr>
                <a:spLocks noChangeArrowheads="1"/>
              </p:cNvSpPr>
              <p:nvPr/>
            </p:nvSpPr>
            <p:spPr bwMode="auto">
              <a:xfrm>
                <a:off x="4711" y="2738"/>
                <a:ext cx="104" cy="26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spAutoFit/>
              </a:bodyPr>
              <a:lstStyle/>
              <a:p>
                <a:pPr algn="ctr"/>
                <a:r>
                  <a:rPr lang="en-US" altLang="en-US" sz="2800" b="1">
                    <a:solidFill>
                      <a:srgbClr val="FF0000"/>
                    </a:solidFill>
                    <a:effectLst/>
                    <a:latin typeface="Times New Roman" panose="02020603050405020304" pitchFamily="18" charset="0"/>
                  </a:rPr>
                  <a:t>.</a:t>
                </a:r>
                <a:endParaRPr lang="en-US" altLang="en-US">
                  <a:effectLst>
                    <a:outerShdw blurRad="38100" dist="38100" dir="2700000" algn="tl">
                      <a:srgbClr val="000000"/>
                    </a:outerShdw>
                  </a:effectLst>
                  <a:latin typeface="Arial Rounded MT Bold" panose="020F0704030504030204" pitchFamily="34" charset="0"/>
                </a:endParaRPr>
              </a:p>
            </p:txBody>
          </p:sp>
        </p:grpSp>
      </p:grpSp>
      <p:sp>
        <p:nvSpPr>
          <p:cNvPr id="616560" name="AutoShape 112"/>
          <p:cNvSpPr>
            <a:spLocks noChangeArrowheads="1"/>
          </p:cNvSpPr>
          <p:nvPr/>
        </p:nvSpPr>
        <p:spPr bwMode="auto">
          <a:xfrm>
            <a:off x="3697288" y="5521325"/>
            <a:ext cx="685800" cy="533400"/>
          </a:xfrm>
          <a:prstGeom prst="irregularSeal2">
            <a:avLst/>
          </a:prstGeom>
          <a:solidFill>
            <a:srgbClr val="FF9900"/>
          </a:solidFill>
          <a:ln w="9525">
            <a:solidFill>
              <a:schemeClr val="tx1"/>
            </a:solidFill>
            <a:miter lim="800000"/>
            <a:headEnd/>
            <a:tailEnd/>
          </a:ln>
          <a:effectLst/>
        </p:spPr>
        <p:txBody>
          <a:bodyPr wrap="none" anchor="ctr"/>
          <a:lstStyle/>
          <a:p>
            <a:endParaRPr lang="en-US"/>
          </a:p>
        </p:txBody>
      </p:sp>
      <p:sp>
        <p:nvSpPr>
          <p:cNvPr id="616561" name="Line 113"/>
          <p:cNvSpPr>
            <a:spLocks noChangeShapeType="1"/>
          </p:cNvSpPr>
          <p:nvPr/>
        </p:nvSpPr>
        <p:spPr bwMode="auto">
          <a:xfrm>
            <a:off x="3397250" y="5124450"/>
            <a:ext cx="1295400" cy="0"/>
          </a:xfrm>
          <a:prstGeom prst="line">
            <a:avLst/>
          </a:prstGeom>
          <a:noFill/>
          <a:ln w="38100">
            <a:solidFill>
              <a:srgbClr val="FFFF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616562" name="Rectangle 114"/>
          <p:cNvSpPr>
            <a:spLocks noChangeArrowheads="1"/>
          </p:cNvSpPr>
          <p:nvPr/>
        </p:nvSpPr>
        <p:spPr bwMode="auto">
          <a:xfrm>
            <a:off x="360363" y="377825"/>
            <a:ext cx="33655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en-US" altLang="en-US" sz="2800">
                <a:solidFill>
                  <a:srgbClr val="FF9900"/>
                </a:solidFill>
                <a:effectLst>
                  <a:outerShdw blurRad="38100" dist="38100" dir="2700000" algn="tl">
                    <a:srgbClr val="000000"/>
                  </a:outerShdw>
                </a:effectLst>
              </a:rPr>
              <a:t>2. “Covalent” Bonds</a:t>
            </a:r>
          </a:p>
        </p:txBody>
      </p:sp>
      <p:sp>
        <p:nvSpPr>
          <p:cNvPr id="616563" name="Rectangle 115"/>
          <p:cNvSpPr>
            <a:spLocks noChangeArrowheads="1"/>
          </p:cNvSpPr>
          <p:nvPr/>
        </p:nvSpPr>
        <p:spPr bwMode="auto">
          <a:xfrm>
            <a:off x="1587500" y="3252788"/>
            <a:ext cx="639763" cy="541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rgbClr val="EBD189"/>
                </a:solidFill>
                <a:effectLst>
                  <a:outerShdw blurRad="38100" dist="38100" dir="2700000" algn="tl">
                    <a:srgbClr val="000000"/>
                  </a:outerShdw>
                </a:effectLst>
                <a:latin typeface="Arial Rounded MT Bold" panose="020F0704030504030204" pitchFamily="34" charset="0"/>
              </a:defRPr>
            </a:lvl1pPr>
            <a:lvl2pPr algn="ctr">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2400" b="0">
                <a:solidFill>
                  <a:srgbClr val="B2B2B2"/>
                </a:solidFill>
                <a:latin typeface="Comic Sans MS" panose="030F0702030302020204" pitchFamily="66" charset="0"/>
              </a:rPr>
              <a:t>C</a:t>
            </a:r>
            <a:r>
              <a:rPr lang="en-US" altLang="en-US" sz="2400" b="0" baseline="30000">
                <a:solidFill>
                  <a:srgbClr val="66CCFF"/>
                </a:solidFill>
                <a:latin typeface="Comic Sans MS" panose="030F0702030302020204" pitchFamily="66" charset="0"/>
              </a:rPr>
              <a:t>4+</a:t>
            </a:r>
          </a:p>
        </p:txBody>
      </p:sp>
      <p:sp>
        <p:nvSpPr>
          <p:cNvPr id="616564" name="Rectangle 116"/>
          <p:cNvSpPr>
            <a:spLocks noChangeArrowheads="1"/>
          </p:cNvSpPr>
          <p:nvPr/>
        </p:nvSpPr>
        <p:spPr bwMode="auto">
          <a:xfrm>
            <a:off x="4983163" y="3216275"/>
            <a:ext cx="558800" cy="3667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a:r>
              <a:rPr lang="en-US" altLang="en-US" sz="1800">
                <a:solidFill>
                  <a:srgbClr val="66CCFF"/>
                </a:solidFill>
                <a:effectLst>
                  <a:outerShdw blurRad="38100" dist="38100" dir="2700000" algn="tl">
                    <a:srgbClr val="000000"/>
                  </a:outerShdw>
                </a:effectLst>
              </a:rPr>
              <a:t>+4e</a:t>
            </a:r>
          </a:p>
        </p:txBody>
      </p:sp>
      <p:sp>
        <p:nvSpPr>
          <p:cNvPr id="616565" name="Rectangle 117"/>
          <p:cNvSpPr>
            <a:spLocks noChangeArrowheads="1"/>
          </p:cNvSpPr>
          <p:nvPr/>
        </p:nvSpPr>
        <p:spPr bwMode="auto">
          <a:xfrm>
            <a:off x="2197100" y="4854575"/>
            <a:ext cx="882650" cy="54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rgbClr val="EBD189"/>
                </a:solidFill>
                <a:effectLst>
                  <a:outerShdw blurRad="38100" dist="38100" dir="2700000" algn="tl">
                    <a:srgbClr val="000000"/>
                  </a:outerShdw>
                </a:effectLst>
                <a:latin typeface="Arial Rounded MT Bold" panose="020F0704030504030204" pitchFamily="34" charset="0"/>
              </a:defRPr>
            </a:lvl1pPr>
            <a:lvl2pPr algn="ctr">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2400" b="0">
                <a:solidFill>
                  <a:schemeClr val="tx1"/>
                </a:solidFill>
                <a:latin typeface="Comic Sans MS" panose="030F0702030302020204" pitchFamily="66" charset="0"/>
              </a:rPr>
              <a:t>4 </a:t>
            </a:r>
            <a:r>
              <a:rPr lang="en-US" altLang="en-US" sz="2400" b="0">
                <a:solidFill>
                  <a:srgbClr val="FFFFFF"/>
                </a:solidFill>
                <a:latin typeface="Comic Sans MS" panose="030F0702030302020204" pitchFamily="66" charset="0"/>
              </a:rPr>
              <a:t>H</a:t>
            </a:r>
            <a:endParaRPr lang="en-US" altLang="en-US" sz="2400" b="0" baseline="30000">
              <a:solidFill>
                <a:srgbClr val="FFFFFF"/>
              </a:solidFill>
              <a:latin typeface="Comic Sans MS" panose="030F0702030302020204" pitchFamily="66" charset="0"/>
            </a:endParaRPr>
          </a:p>
        </p:txBody>
      </p:sp>
      <p:sp>
        <p:nvSpPr>
          <p:cNvPr id="616568" name="Line 120"/>
          <p:cNvSpPr>
            <a:spLocks noChangeShapeType="1"/>
          </p:cNvSpPr>
          <p:nvPr/>
        </p:nvSpPr>
        <p:spPr bwMode="auto">
          <a:xfrm>
            <a:off x="4133850" y="3352473"/>
            <a:ext cx="76200" cy="0"/>
          </a:xfrm>
          <a:prstGeom prst="line">
            <a:avLst/>
          </a:prstGeom>
          <a:noFill/>
          <a:ln w="57150" cap="rnd">
            <a:solidFill>
              <a:srgbClr val="B2B2B2"/>
            </a:solidFill>
            <a:prstDash val="sysDot"/>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616569" name="Line 121"/>
          <p:cNvSpPr>
            <a:spLocks noChangeShapeType="1"/>
          </p:cNvSpPr>
          <p:nvPr/>
        </p:nvSpPr>
        <p:spPr bwMode="auto">
          <a:xfrm>
            <a:off x="4133850" y="3743325"/>
            <a:ext cx="76200" cy="0"/>
          </a:xfrm>
          <a:prstGeom prst="line">
            <a:avLst/>
          </a:prstGeom>
          <a:noFill/>
          <a:ln w="57150" cap="rnd">
            <a:solidFill>
              <a:srgbClr val="B2B2B2"/>
            </a:solidFill>
            <a:prstDash val="sysDot"/>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616570" name="Line 122"/>
          <p:cNvSpPr>
            <a:spLocks noChangeShapeType="1"/>
          </p:cNvSpPr>
          <p:nvPr/>
        </p:nvSpPr>
        <p:spPr bwMode="auto">
          <a:xfrm>
            <a:off x="3943350" y="3562350"/>
            <a:ext cx="76200" cy="0"/>
          </a:xfrm>
          <a:prstGeom prst="line">
            <a:avLst/>
          </a:prstGeom>
          <a:noFill/>
          <a:ln w="57150" cap="rnd">
            <a:solidFill>
              <a:srgbClr val="B2B2B2"/>
            </a:solidFill>
            <a:prstDash val="sysDot"/>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616571" name="Line 123"/>
          <p:cNvSpPr>
            <a:spLocks noChangeShapeType="1"/>
          </p:cNvSpPr>
          <p:nvPr/>
        </p:nvSpPr>
        <p:spPr bwMode="auto">
          <a:xfrm>
            <a:off x="4305300" y="3562350"/>
            <a:ext cx="76200" cy="0"/>
          </a:xfrm>
          <a:prstGeom prst="line">
            <a:avLst/>
          </a:prstGeom>
          <a:noFill/>
          <a:ln w="57150" cap="rnd">
            <a:solidFill>
              <a:srgbClr val="B2B2B2"/>
            </a:solidFill>
            <a:prstDash val="sysDot"/>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616572" name="Rectangle 124"/>
          <p:cNvSpPr>
            <a:spLocks noChangeArrowheads="1"/>
          </p:cNvSpPr>
          <p:nvPr/>
        </p:nvSpPr>
        <p:spPr bwMode="auto">
          <a:xfrm>
            <a:off x="3792538" y="3281363"/>
            <a:ext cx="639762" cy="541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rgbClr val="EBD189"/>
                </a:solidFill>
                <a:effectLst>
                  <a:outerShdw blurRad="38100" dist="38100" dir="2700000" algn="tl">
                    <a:srgbClr val="000000"/>
                  </a:outerShdw>
                </a:effectLst>
                <a:latin typeface="Arial Rounded MT Bold" panose="020F0704030504030204" pitchFamily="34" charset="0"/>
              </a:defRPr>
            </a:lvl1pPr>
            <a:lvl2pPr algn="ctr">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2400" b="0">
                <a:solidFill>
                  <a:srgbClr val="B2B2B2"/>
                </a:solidFill>
                <a:latin typeface="Comic Sans MS" panose="030F0702030302020204" pitchFamily="66" charset="0"/>
              </a:rPr>
              <a:t>C</a:t>
            </a:r>
            <a:endParaRPr lang="en-US" altLang="en-US" sz="2400" b="0" baseline="30000">
              <a:solidFill>
                <a:schemeClr val="accent1"/>
              </a:solidFill>
              <a:latin typeface="Comic Sans MS" panose="030F0702030302020204" pitchFamily="66" charset="0"/>
            </a:endParaRPr>
          </a:p>
        </p:txBody>
      </p:sp>
      <p:grpSp>
        <p:nvGrpSpPr>
          <p:cNvPr id="616573" name="Group 125"/>
          <p:cNvGrpSpPr>
            <a:grpSpLocks/>
          </p:cNvGrpSpPr>
          <p:nvPr/>
        </p:nvGrpSpPr>
        <p:grpSpPr bwMode="auto">
          <a:xfrm>
            <a:off x="1152525" y="4876800"/>
            <a:ext cx="438150" cy="438150"/>
            <a:chOff x="2562" y="1806"/>
            <a:chExt cx="276" cy="276"/>
          </a:xfrm>
        </p:grpSpPr>
        <p:sp>
          <p:nvSpPr>
            <p:cNvPr id="616574" name="Line 126"/>
            <p:cNvSpPr>
              <a:spLocks noChangeShapeType="1"/>
            </p:cNvSpPr>
            <p:nvPr/>
          </p:nvSpPr>
          <p:spPr bwMode="auto">
            <a:xfrm>
              <a:off x="2682" y="1806"/>
              <a:ext cx="48" cy="0"/>
            </a:xfrm>
            <a:prstGeom prst="line">
              <a:avLst/>
            </a:prstGeom>
            <a:noFill/>
            <a:ln w="57150" cap="rnd">
              <a:solidFill>
                <a:srgbClr val="FF0000"/>
              </a:solidFill>
              <a:prstDash val="sysDot"/>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616575" name="Line 127"/>
            <p:cNvSpPr>
              <a:spLocks noChangeShapeType="1"/>
            </p:cNvSpPr>
            <p:nvPr/>
          </p:nvSpPr>
          <p:spPr bwMode="auto">
            <a:xfrm>
              <a:off x="2682" y="2082"/>
              <a:ext cx="48" cy="0"/>
            </a:xfrm>
            <a:prstGeom prst="line">
              <a:avLst/>
            </a:prstGeom>
            <a:noFill/>
            <a:ln w="57150" cap="rnd">
              <a:solidFill>
                <a:srgbClr val="FF0000"/>
              </a:solidFill>
              <a:prstDash val="sysDot"/>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616576" name="Line 128"/>
            <p:cNvSpPr>
              <a:spLocks noChangeShapeType="1"/>
            </p:cNvSpPr>
            <p:nvPr/>
          </p:nvSpPr>
          <p:spPr bwMode="auto">
            <a:xfrm>
              <a:off x="2562" y="1968"/>
              <a:ext cx="48" cy="0"/>
            </a:xfrm>
            <a:prstGeom prst="line">
              <a:avLst/>
            </a:prstGeom>
            <a:noFill/>
            <a:ln w="57150" cap="rnd">
              <a:solidFill>
                <a:srgbClr val="FF0000"/>
              </a:solidFill>
              <a:prstDash val="sysDot"/>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616577" name="Line 129"/>
            <p:cNvSpPr>
              <a:spLocks noChangeShapeType="1"/>
            </p:cNvSpPr>
            <p:nvPr/>
          </p:nvSpPr>
          <p:spPr bwMode="auto">
            <a:xfrm>
              <a:off x="2790" y="1968"/>
              <a:ext cx="48" cy="0"/>
            </a:xfrm>
            <a:prstGeom prst="line">
              <a:avLst/>
            </a:prstGeom>
            <a:noFill/>
            <a:ln w="57150" cap="rnd">
              <a:solidFill>
                <a:srgbClr val="FF0000"/>
              </a:solidFill>
              <a:prstDash val="sysDot"/>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grpSp>
      <p:sp>
        <p:nvSpPr>
          <p:cNvPr id="616578" name="Rectangle 130"/>
          <p:cNvSpPr>
            <a:spLocks noChangeArrowheads="1"/>
          </p:cNvSpPr>
          <p:nvPr/>
        </p:nvSpPr>
        <p:spPr bwMode="auto">
          <a:xfrm>
            <a:off x="1014413" y="4840288"/>
            <a:ext cx="639762" cy="541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rgbClr val="EBD189"/>
                </a:solidFill>
                <a:effectLst>
                  <a:outerShdw blurRad="38100" dist="38100" dir="2700000" algn="tl">
                    <a:srgbClr val="000000"/>
                  </a:outerShdw>
                </a:effectLst>
                <a:latin typeface="Arial Rounded MT Bold" panose="020F0704030504030204" pitchFamily="34" charset="0"/>
              </a:defRPr>
            </a:lvl1pPr>
            <a:lvl2pPr algn="ctr">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2400" b="0">
                <a:solidFill>
                  <a:srgbClr val="B2B2B2"/>
                </a:solidFill>
                <a:latin typeface="Comic Sans MS" panose="030F0702030302020204" pitchFamily="66" charset="0"/>
              </a:rPr>
              <a:t>C</a:t>
            </a:r>
            <a:endParaRPr lang="en-US" altLang="en-US" sz="2400" b="0" baseline="30000">
              <a:solidFill>
                <a:schemeClr val="accent1"/>
              </a:solidFill>
              <a:latin typeface="Comic Sans MS" panose="030F0702030302020204" pitchFamily="66" charset="0"/>
            </a:endParaRPr>
          </a:p>
        </p:txBody>
      </p:sp>
      <p:sp>
        <p:nvSpPr>
          <p:cNvPr id="616579" name="Line 131"/>
          <p:cNvSpPr>
            <a:spLocks noChangeShapeType="1"/>
          </p:cNvSpPr>
          <p:nvPr/>
        </p:nvSpPr>
        <p:spPr bwMode="auto">
          <a:xfrm>
            <a:off x="3398838" y="6137275"/>
            <a:ext cx="1295400" cy="0"/>
          </a:xfrm>
          <a:prstGeom prst="line">
            <a:avLst/>
          </a:prstGeom>
          <a:noFill/>
          <a:ln w="38100">
            <a:solidFill>
              <a:srgbClr val="FFFF00"/>
            </a:solidFill>
            <a:miter lim="800000"/>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616580" name="Rectangle 132"/>
          <p:cNvSpPr>
            <a:spLocks noChangeArrowheads="1"/>
          </p:cNvSpPr>
          <p:nvPr/>
        </p:nvSpPr>
        <p:spPr bwMode="auto">
          <a:xfrm>
            <a:off x="862013" y="5842000"/>
            <a:ext cx="882650" cy="54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rgbClr val="EBD189"/>
                </a:solidFill>
                <a:effectLst>
                  <a:outerShdw blurRad="38100" dist="38100" dir="2700000" algn="tl">
                    <a:srgbClr val="000000"/>
                  </a:outerShdw>
                </a:effectLst>
                <a:latin typeface="Arial Rounded MT Bold" panose="020F0704030504030204" pitchFamily="34" charset="0"/>
              </a:defRPr>
            </a:lvl1pPr>
            <a:lvl2pPr algn="ctr">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2400" b="0">
                <a:solidFill>
                  <a:schemeClr val="tx1"/>
                </a:solidFill>
                <a:latin typeface="Comic Sans MS" panose="030F0702030302020204" pitchFamily="66" charset="0"/>
              </a:rPr>
              <a:t>2 </a:t>
            </a:r>
            <a:r>
              <a:rPr lang="en-US" altLang="en-US" sz="2400" b="0">
                <a:solidFill>
                  <a:srgbClr val="FFFFFF"/>
                </a:solidFill>
                <a:latin typeface="Comic Sans MS" panose="030F0702030302020204" pitchFamily="66" charset="0"/>
              </a:rPr>
              <a:t>H</a:t>
            </a:r>
            <a:r>
              <a:rPr lang="en-US" altLang="en-US" sz="2400" b="0" baseline="-25000">
                <a:solidFill>
                  <a:srgbClr val="FFFFFF"/>
                </a:solidFill>
                <a:latin typeface="Comic Sans MS" panose="030F0702030302020204" pitchFamily="66" charset="0"/>
              </a:rPr>
              <a:t>2</a:t>
            </a:r>
          </a:p>
        </p:txBody>
      </p:sp>
      <p:sp>
        <p:nvSpPr>
          <p:cNvPr id="616581" name="Rectangle 133"/>
          <p:cNvSpPr>
            <a:spLocks noChangeArrowheads="1"/>
          </p:cNvSpPr>
          <p:nvPr/>
        </p:nvSpPr>
        <p:spPr bwMode="auto">
          <a:xfrm>
            <a:off x="2197100" y="5842000"/>
            <a:ext cx="882650" cy="54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rgbClr val="EBD189"/>
                </a:solidFill>
                <a:effectLst>
                  <a:outerShdw blurRad="38100" dist="38100" dir="2700000" algn="tl">
                    <a:srgbClr val="000000"/>
                  </a:outerShdw>
                </a:effectLst>
                <a:latin typeface="Arial Rounded MT Bold" panose="020F0704030504030204" pitchFamily="34" charset="0"/>
              </a:defRPr>
            </a:lvl1pPr>
            <a:lvl2pPr algn="ctr">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2400" b="0">
                <a:solidFill>
                  <a:schemeClr val="tx1"/>
                </a:solidFill>
                <a:latin typeface="Comic Sans MS" panose="030F0702030302020204" pitchFamily="66" charset="0"/>
              </a:rPr>
              <a:t>O</a:t>
            </a:r>
            <a:r>
              <a:rPr lang="en-US" altLang="en-US" sz="2400" b="0" baseline="-25000">
                <a:solidFill>
                  <a:schemeClr val="tx1"/>
                </a:solidFill>
                <a:latin typeface="Comic Sans MS" panose="030F0702030302020204" pitchFamily="66" charset="0"/>
              </a:rPr>
              <a:t>2</a:t>
            </a:r>
          </a:p>
        </p:txBody>
      </p:sp>
      <p:sp>
        <p:nvSpPr>
          <p:cNvPr id="616582" name="Rectangle 134"/>
          <p:cNvSpPr>
            <a:spLocks noChangeArrowheads="1"/>
          </p:cNvSpPr>
          <p:nvPr/>
        </p:nvSpPr>
        <p:spPr bwMode="auto">
          <a:xfrm>
            <a:off x="1774825" y="5867400"/>
            <a:ext cx="517525" cy="490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rgbClr val="EBD189"/>
                </a:solidFill>
                <a:effectLst>
                  <a:outerShdw blurRad="38100" dist="38100" dir="2700000" algn="tl">
                    <a:srgbClr val="000000"/>
                  </a:outerShdw>
                </a:effectLst>
                <a:latin typeface="Arial Rounded MT Bold" panose="020F0704030504030204" pitchFamily="34" charset="0"/>
              </a:defRPr>
            </a:lvl1pPr>
            <a:lvl2pPr algn="ctr">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2400" b="0">
                <a:solidFill>
                  <a:schemeClr val="tx1"/>
                </a:solidFill>
                <a:latin typeface="Comic Sans MS" panose="030F0702030302020204" pitchFamily="66" charset="0"/>
              </a:rPr>
              <a:t>+</a:t>
            </a:r>
            <a:endParaRPr lang="en-US" altLang="en-US" sz="2400" b="0" baseline="-25000">
              <a:solidFill>
                <a:srgbClr val="FFFFFF"/>
              </a:solidFill>
              <a:latin typeface="Comic Sans MS" panose="030F0702030302020204" pitchFamily="66" charset="0"/>
            </a:endParaRPr>
          </a:p>
        </p:txBody>
      </p:sp>
      <p:sp>
        <p:nvSpPr>
          <p:cNvPr id="616583" name="Rectangle 135"/>
          <p:cNvSpPr>
            <a:spLocks noChangeArrowheads="1"/>
          </p:cNvSpPr>
          <p:nvPr/>
        </p:nvSpPr>
        <p:spPr bwMode="auto">
          <a:xfrm>
            <a:off x="1774825" y="4879975"/>
            <a:ext cx="517525" cy="4905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rgbClr val="EBD189"/>
                </a:solidFill>
                <a:effectLst>
                  <a:outerShdw blurRad="38100" dist="38100" dir="2700000" algn="tl">
                    <a:srgbClr val="000000"/>
                  </a:outerShdw>
                </a:effectLst>
                <a:latin typeface="Arial Rounded MT Bold" panose="020F0704030504030204" pitchFamily="34" charset="0"/>
              </a:defRPr>
            </a:lvl1pPr>
            <a:lvl2pPr algn="ctr">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2400" b="0">
                <a:solidFill>
                  <a:schemeClr val="tx1"/>
                </a:solidFill>
                <a:latin typeface="Comic Sans MS" panose="030F0702030302020204" pitchFamily="66" charset="0"/>
              </a:rPr>
              <a:t>+</a:t>
            </a:r>
            <a:endParaRPr lang="en-US" altLang="en-US" sz="2400" b="0" baseline="-25000">
              <a:solidFill>
                <a:srgbClr val="FFFFFF"/>
              </a:solidFill>
              <a:latin typeface="Comic Sans MS" panose="030F0702030302020204" pitchFamily="66" charset="0"/>
            </a:endParaRPr>
          </a:p>
        </p:txBody>
      </p:sp>
      <p:sp>
        <p:nvSpPr>
          <p:cNvPr id="616585" name="Line 137"/>
          <p:cNvSpPr>
            <a:spLocks noChangeShapeType="1"/>
          </p:cNvSpPr>
          <p:nvPr/>
        </p:nvSpPr>
        <p:spPr bwMode="auto">
          <a:xfrm>
            <a:off x="2976563" y="5067300"/>
            <a:ext cx="76200" cy="0"/>
          </a:xfrm>
          <a:prstGeom prst="line">
            <a:avLst/>
          </a:prstGeom>
          <a:noFill/>
          <a:ln w="57150" cap="rnd">
            <a:solidFill>
              <a:srgbClr val="FF0000"/>
            </a:solidFill>
            <a:prstDash val="sysDot"/>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sp>
        <p:nvSpPr>
          <p:cNvPr id="616586" name="Rectangle 138"/>
          <p:cNvSpPr>
            <a:spLocks noChangeArrowheads="1"/>
          </p:cNvSpPr>
          <p:nvPr/>
        </p:nvSpPr>
        <p:spPr bwMode="auto">
          <a:xfrm>
            <a:off x="6002338" y="3298825"/>
            <a:ext cx="639762" cy="541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algn="ctr">
              <a:defRPr sz="4400" b="1">
                <a:solidFill>
                  <a:srgbClr val="EBD189"/>
                </a:solidFill>
                <a:effectLst>
                  <a:outerShdw blurRad="38100" dist="38100" dir="2700000" algn="tl">
                    <a:srgbClr val="000000"/>
                  </a:outerShdw>
                </a:effectLst>
                <a:latin typeface="Arial Rounded MT Bold" panose="020F0704030504030204" pitchFamily="34" charset="0"/>
              </a:defRPr>
            </a:lvl1pPr>
            <a:lvl2pPr algn="ctr">
              <a:defRPr sz="4400" b="1">
                <a:solidFill>
                  <a:srgbClr val="EBD189"/>
                </a:solidFill>
                <a:effectLst>
                  <a:outerShdw blurRad="38100" dist="38100" dir="2700000" algn="tl">
                    <a:srgbClr val="000000"/>
                  </a:outerShdw>
                </a:effectLst>
                <a:latin typeface="Arial Rounded MT Bold" panose="020F0704030504030204" pitchFamily="34" charset="0"/>
              </a:defRPr>
            </a:lvl2pPr>
            <a:lvl3pPr algn="ctr">
              <a:defRPr sz="4400" b="1">
                <a:solidFill>
                  <a:srgbClr val="EBD189"/>
                </a:solidFill>
                <a:effectLst>
                  <a:outerShdw blurRad="38100" dist="38100" dir="2700000" algn="tl">
                    <a:srgbClr val="000000"/>
                  </a:outerShdw>
                </a:effectLst>
                <a:latin typeface="Arial Rounded MT Bold" panose="020F0704030504030204" pitchFamily="34" charset="0"/>
              </a:defRPr>
            </a:lvl3pPr>
            <a:lvl4pPr algn="ctr">
              <a:defRPr sz="4400" b="1">
                <a:solidFill>
                  <a:srgbClr val="EBD189"/>
                </a:solidFill>
                <a:effectLst>
                  <a:outerShdw blurRad="38100" dist="38100" dir="2700000" algn="tl">
                    <a:srgbClr val="000000"/>
                  </a:outerShdw>
                </a:effectLst>
                <a:latin typeface="Arial Rounded MT Bold" panose="020F0704030504030204" pitchFamily="34" charset="0"/>
              </a:defRPr>
            </a:lvl4pPr>
            <a:lvl5pPr algn="ctr">
              <a:defRPr sz="4400" b="1">
                <a:solidFill>
                  <a:srgbClr val="EBD189"/>
                </a:solidFill>
                <a:effectLst>
                  <a:outerShdw blurRad="38100" dist="38100" dir="2700000" algn="tl">
                    <a:srgbClr val="000000"/>
                  </a:outerShdw>
                </a:effectLst>
                <a:latin typeface="Arial Rounded MT Bold" panose="020F0704030504030204" pitchFamily="34" charset="0"/>
              </a:defRPr>
            </a:lvl5pPr>
            <a:lvl6pPr marL="4572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6pPr>
            <a:lvl7pPr marL="9144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7pPr>
            <a:lvl8pPr marL="13716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8pPr>
            <a:lvl9pPr marL="1828800" algn="ctr" fontAlgn="base">
              <a:spcBef>
                <a:spcPct val="0"/>
              </a:spcBef>
              <a:spcAft>
                <a:spcPct val="0"/>
              </a:spcAft>
              <a:defRPr sz="4400" b="1">
                <a:solidFill>
                  <a:srgbClr val="EBD189"/>
                </a:solidFill>
                <a:effectLst>
                  <a:outerShdw blurRad="38100" dist="38100" dir="2700000" algn="tl">
                    <a:srgbClr val="000000"/>
                  </a:outerShdw>
                </a:effectLst>
                <a:latin typeface="Arial Rounded MT Bold" panose="020F0704030504030204" pitchFamily="34" charset="0"/>
              </a:defRPr>
            </a:lvl9pPr>
          </a:lstStyle>
          <a:p>
            <a:r>
              <a:rPr lang="en-US" altLang="en-US" sz="2400" b="0">
                <a:solidFill>
                  <a:srgbClr val="B2B2B2"/>
                </a:solidFill>
                <a:latin typeface="Comic Sans MS" panose="030F0702030302020204" pitchFamily="66" charset="0"/>
              </a:rPr>
              <a:t>C</a:t>
            </a:r>
            <a:r>
              <a:rPr lang="en-US" altLang="en-US" sz="2400" b="0" baseline="30000">
                <a:solidFill>
                  <a:srgbClr val="FF0000"/>
                </a:solidFill>
                <a:latin typeface="Comic Sans MS" panose="030F0702030302020204" pitchFamily="66" charset="0"/>
              </a:rPr>
              <a:t>4-</a:t>
            </a:r>
          </a:p>
        </p:txBody>
      </p:sp>
      <p:sp>
        <p:nvSpPr>
          <p:cNvPr id="616587" name="Rectangle 139"/>
          <p:cNvSpPr>
            <a:spLocks noChangeArrowheads="1"/>
          </p:cNvSpPr>
          <p:nvPr/>
        </p:nvSpPr>
        <p:spPr bwMode="auto">
          <a:xfrm>
            <a:off x="385763" y="1100138"/>
            <a:ext cx="7832725" cy="13731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2225" algn="ctr">
                <a:solidFill>
                  <a:schemeClr val="tx2"/>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lang="en-US" altLang="en-US" sz="2800">
                <a:effectLst>
                  <a:outerShdw blurRad="38100" dist="38100" dir="2700000" algn="tl">
                    <a:srgbClr val="000000"/>
                  </a:outerShdw>
                </a:effectLst>
              </a:rPr>
              <a:t>Elements in the “middle” of the periodic table have a problem with</a:t>
            </a:r>
            <a:r>
              <a:rPr lang="en-US" altLang="en-US" sz="2800">
                <a:solidFill>
                  <a:schemeClr val="tx1"/>
                </a:solidFill>
                <a:effectLst>
                  <a:outerShdw blurRad="38100" dist="38100" dir="2700000" algn="tl">
                    <a:srgbClr val="000000"/>
                  </a:outerShdw>
                </a:effectLst>
              </a:rPr>
              <a:t> </a:t>
            </a:r>
            <a:r>
              <a:rPr lang="en-US" altLang="en-US" sz="2800">
                <a:solidFill>
                  <a:srgbClr val="66CCFF"/>
                </a:solidFill>
                <a:effectLst>
                  <a:outerShdw blurRad="38100" dist="38100" dir="2700000" algn="tl">
                    <a:srgbClr val="000000"/>
                  </a:outerShdw>
                </a:effectLst>
              </a:rPr>
              <a:t>electron affinity (EA)</a:t>
            </a:r>
            <a:r>
              <a:rPr lang="en-US" altLang="en-US" sz="2800">
                <a:solidFill>
                  <a:schemeClr val="tx1"/>
                </a:solidFill>
                <a:effectLst>
                  <a:outerShdw blurRad="38100" dist="38100" dir="2700000" algn="tl">
                    <a:srgbClr val="000000"/>
                  </a:outerShdw>
                </a:effectLst>
              </a:rPr>
              <a:t> </a:t>
            </a:r>
            <a:r>
              <a:rPr lang="en-US" altLang="en-US" sz="2800">
                <a:effectLst>
                  <a:outerShdw blurRad="38100" dist="38100" dir="2700000" algn="tl">
                    <a:srgbClr val="000000"/>
                  </a:outerShdw>
                </a:effectLst>
              </a:rPr>
              <a:t>and</a:t>
            </a:r>
            <a:r>
              <a:rPr lang="en-US" altLang="en-US" sz="2800">
                <a:solidFill>
                  <a:schemeClr val="tx1"/>
                </a:solidFill>
                <a:effectLst>
                  <a:outerShdw blurRad="38100" dist="38100" dir="2700000" algn="tl">
                    <a:srgbClr val="000000"/>
                  </a:outerShdw>
                </a:effectLst>
              </a:rPr>
              <a:t> </a:t>
            </a:r>
            <a:r>
              <a:rPr lang="en-US" altLang="en-US" sz="2800">
                <a:solidFill>
                  <a:srgbClr val="FF0000"/>
                </a:solidFill>
                <a:effectLst>
                  <a:outerShdw blurRad="38100" dist="38100" dir="2700000" algn="tl">
                    <a:srgbClr val="000000"/>
                  </a:outerShdw>
                </a:effectLst>
              </a:rPr>
              <a:t>ionization potential (IP)</a:t>
            </a:r>
            <a:r>
              <a:rPr lang="en-US" altLang="en-US" sz="2800">
                <a:effectLst>
                  <a:outerShdw blurRad="38100" dist="38100" dir="2700000" algn="tl">
                    <a:srgbClr val="000000"/>
                  </a:outerShdw>
                </a:effectLst>
              </a:rPr>
              <a:t>:</a:t>
            </a:r>
          </a:p>
        </p:txBody>
      </p:sp>
      <p:pic>
        <p:nvPicPr>
          <p:cNvPr id="66" name="Picture 39" descr="http://imagizer.imageshack.com/img537/7540/K2nWm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70675" y="5003923"/>
            <a:ext cx="2405718" cy="187111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730711" y="4627196"/>
            <a:ext cx="2149948" cy="307777"/>
          </a:xfrm>
          <a:prstGeom prst="rect">
            <a:avLst/>
          </a:prstGeom>
        </p:spPr>
        <p:txBody>
          <a:bodyPr wrap="none">
            <a:spAutoFit/>
          </a:bodyPr>
          <a:lstStyle/>
          <a:p>
            <a:r>
              <a:rPr lang="en-US" altLang="en-US" sz="1400" b="1" dirty="0">
                <a:solidFill>
                  <a:srgbClr val="66FF66"/>
                </a:solidFill>
              </a:rPr>
              <a:t>The Hindenburg, 1937</a:t>
            </a:r>
            <a:endParaRPr lang="en-US" sz="1400" dirty="0"/>
          </a:p>
        </p:txBody>
      </p:sp>
      <p:sp>
        <p:nvSpPr>
          <p:cNvPr id="5" name="Slide Number Placeholder 4"/>
          <p:cNvSpPr>
            <a:spLocks noGrp="1"/>
          </p:cNvSpPr>
          <p:nvPr>
            <p:ph type="sldNum" sz="quarter" idx="11"/>
          </p:nvPr>
        </p:nvSpPr>
        <p:spPr/>
        <p:txBody>
          <a:bodyPr/>
          <a:lstStyle/>
          <a:p>
            <a:pPr algn="l"/>
            <a:fld id="{357EC104-7421-44F5-A1D9-5D861196B4E1}" type="slidenum">
              <a:rPr lang="en-US" altLang="en-US" smtClean="0"/>
              <a:pPr algn="l"/>
              <a:t>43</a:t>
            </a:fld>
            <a:endParaRPr lang="en-US" altLang="en-US" dirty="0"/>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p:cNvPicPr>
            <a:picLocks noChangeAspect="1" noChangeArrowheads="1"/>
          </p:cNvPicPr>
          <p:nvPr/>
        </p:nvPicPr>
        <p:blipFill>
          <a:blip r:embed="rId3"/>
          <a:stretch>
            <a:fillRect/>
          </a:stretch>
        </p:blipFill>
        <p:spPr bwMode="auto">
          <a:xfrm>
            <a:off x="5161124" y="1928553"/>
            <a:ext cx="3855702" cy="3021710"/>
          </a:xfrm>
          <a:prstGeom prst="rect">
            <a:avLst/>
          </a:prstGeom>
          <a:noFill/>
          <a:ln w="9525">
            <a:noFill/>
            <a:miter lim="800000"/>
            <a:headEnd/>
            <a:tailEnd/>
          </a:ln>
        </p:spPr>
      </p:pic>
      <p:sp>
        <p:nvSpPr>
          <p:cNvPr id="34819" name="Title 1"/>
          <p:cNvSpPr>
            <a:spLocks noGrp="1"/>
          </p:cNvSpPr>
          <p:nvPr>
            <p:ph type="title"/>
          </p:nvPr>
        </p:nvSpPr>
        <p:spPr>
          <a:xfrm>
            <a:off x="411480" y="280930"/>
            <a:ext cx="8229600" cy="738187"/>
          </a:xfrm>
        </p:spPr>
        <p:txBody>
          <a:bodyPr/>
          <a:lstStyle/>
          <a:p>
            <a:pPr eaLnBrk="1" hangingPunct="1"/>
            <a:r>
              <a:rPr lang="en-US" dirty="0">
                <a:solidFill>
                  <a:srgbClr val="66FF33"/>
                </a:solidFill>
              </a:rPr>
              <a:t> Molecular Orbital (MO) Theory</a:t>
            </a:r>
          </a:p>
        </p:txBody>
      </p:sp>
      <p:sp>
        <p:nvSpPr>
          <p:cNvPr id="34820" name="Content Placeholder 2"/>
          <p:cNvSpPr>
            <a:spLocks noGrp="1"/>
          </p:cNvSpPr>
          <p:nvPr>
            <p:ph sz="half" idx="1"/>
          </p:nvPr>
        </p:nvSpPr>
        <p:spPr>
          <a:xfrm>
            <a:off x="127174" y="1143793"/>
            <a:ext cx="5072063" cy="877888"/>
          </a:xfrm>
        </p:spPr>
        <p:txBody>
          <a:bodyPr/>
          <a:lstStyle/>
          <a:p>
            <a:pPr eaLnBrk="1" hangingPunct="1"/>
            <a:r>
              <a:rPr lang="en-US" sz="2400" dirty="0"/>
              <a:t>Atomic orbital </a:t>
            </a:r>
            <a:r>
              <a:rPr lang="en-US" sz="2400" dirty="0" err="1"/>
              <a:t>wavefunctions</a:t>
            </a:r>
            <a:r>
              <a:rPr lang="en-US" sz="2400" dirty="0"/>
              <a:t> overlap to form MOs that extend over the entire molecule.</a:t>
            </a:r>
          </a:p>
          <a:p>
            <a:pPr eaLnBrk="1" hangingPunct="1"/>
            <a:endParaRPr lang="en-US" dirty="0"/>
          </a:p>
          <a:p>
            <a:pPr eaLnBrk="1" hangingPunct="1"/>
            <a:r>
              <a:rPr lang="en-US" sz="2400" dirty="0"/>
              <a:t>MOs include both constructive and destructive interference.</a:t>
            </a:r>
          </a:p>
          <a:p>
            <a:pPr eaLnBrk="1" hangingPunct="1"/>
            <a:endParaRPr lang="en-US" dirty="0"/>
          </a:p>
          <a:p>
            <a:pPr eaLnBrk="1" hangingPunct="1"/>
            <a:r>
              <a:rPr lang="en-US" sz="2400" dirty="0"/>
              <a:t>The number of MOs created = the number of AOs used</a:t>
            </a:r>
            <a:r>
              <a:rPr lang="en-US" dirty="0"/>
              <a:t>.</a:t>
            </a:r>
          </a:p>
          <a:p>
            <a:pPr eaLnBrk="1" hangingPunct="1">
              <a:buFont typeface="Arial" charset="0"/>
              <a:buNone/>
            </a:pPr>
            <a:endParaRPr lang="en-US" dirty="0"/>
          </a:p>
        </p:txBody>
      </p:sp>
      <p:sp>
        <p:nvSpPr>
          <p:cNvPr id="11" name="Rectangle 10"/>
          <p:cNvSpPr/>
          <p:nvPr/>
        </p:nvSpPr>
        <p:spPr>
          <a:xfrm>
            <a:off x="6531178" y="5001693"/>
            <a:ext cx="1298575" cy="523875"/>
          </a:xfrm>
          <a:prstGeom prst="rect">
            <a:avLst/>
          </a:prstGeom>
        </p:spPr>
        <p:txBody>
          <a:bodyPr wrap="none">
            <a:prstTxWarp prst="textNoShape">
              <a:avLst/>
            </a:prstTxWarp>
            <a:spAutoFit/>
          </a:bodyPr>
          <a:lstStyle/>
          <a:p>
            <a:pPr marL="0" marR="0" lvl="0" indent="0" algn="l" defTabSz="457200" rtl="0" eaLnBrk="1" fontAlgn="base" latinLnBrk="0" hangingPunct="1">
              <a:lnSpc>
                <a:spcPct val="100000"/>
              </a:lnSpc>
              <a:spcBef>
                <a:spcPct val="0"/>
              </a:spcBef>
              <a:spcAft>
                <a:spcPct val="0"/>
              </a:spcAft>
              <a:buClrTx/>
              <a:buSzTx/>
              <a:buFontTx/>
              <a:buNone/>
              <a:tabLst/>
              <a:defRPr/>
            </a:pPr>
            <a:r>
              <a:rPr kumimoji="0" lang="en-US" sz="2800" b="0" i="0" u="none" strike="noStrike" kern="1200" cap="none" spc="0" normalizeH="0" baseline="0" noProof="0" dirty="0">
                <a:ln>
                  <a:noFill/>
                </a:ln>
                <a:solidFill>
                  <a:srgbClr val="66FF33"/>
                </a:solidFill>
                <a:effectLst/>
                <a:uLnTx/>
                <a:uFillTx/>
                <a:latin typeface="Calibri" charset="0"/>
                <a:ea typeface="+mn-ea"/>
                <a:cs typeface="+mn-cs"/>
              </a:rPr>
              <a:t>H</a:t>
            </a:r>
            <a:r>
              <a:rPr kumimoji="0" lang="en-US" sz="2800" b="0" i="0" u="none" strike="noStrike" kern="1200" cap="none" spc="0" normalizeH="0" baseline="-25000" noProof="0" dirty="0">
                <a:ln>
                  <a:noFill/>
                </a:ln>
                <a:solidFill>
                  <a:srgbClr val="66FF33"/>
                </a:solidFill>
                <a:effectLst/>
                <a:uLnTx/>
                <a:uFillTx/>
                <a:latin typeface="Calibri" charset="0"/>
                <a:ea typeface="+mn-ea"/>
                <a:cs typeface="+mn-cs"/>
              </a:rPr>
              <a:t>2</a:t>
            </a:r>
            <a:r>
              <a:rPr kumimoji="0" lang="en-US" sz="2800" b="0" i="0" u="none" strike="noStrike" kern="1200" cap="none" spc="0" normalizeH="0" baseline="0" noProof="0" dirty="0">
                <a:ln>
                  <a:noFill/>
                </a:ln>
                <a:solidFill>
                  <a:srgbClr val="66FF33"/>
                </a:solidFill>
                <a:effectLst/>
                <a:uLnTx/>
                <a:uFillTx/>
                <a:latin typeface="Calibri" charset="0"/>
                <a:ea typeface="+mn-ea"/>
                <a:cs typeface="+mn-cs"/>
              </a:rPr>
              <a:t> MOs</a:t>
            </a:r>
          </a:p>
        </p:txBody>
      </p:sp>
      <p:sp>
        <p:nvSpPr>
          <p:cNvPr id="8"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fld id="{7FF4F9F1-D29D-45AE-AAD6-907463DA31F1}" type="slidenum">
              <a:rPr lang="en-US" altLang="en-US" sz="2200" smtClean="0">
                <a:solidFill>
                  <a:srgbClr val="66FF33"/>
                </a:solidFill>
              </a:rPr>
              <a:pPr/>
              <a:t>44</a:t>
            </a:fld>
            <a:endParaRPr lang="en-US" altLang="en-US" sz="2200" dirty="0">
              <a:solidFill>
                <a:srgbClr val="66FF33"/>
              </a:solidFill>
            </a:endParaRPr>
          </a:p>
        </p:txBody>
      </p:sp>
    </p:spTree>
    <p:extLst>
      <p:ext uri="{BB962C8B-B14F-4D97-AF65-F5344CB8AC3E}">
        <p14:creationId xmlns:p14="http://schemas.microsoft.com/office/powerpoint/2010/main" val="184699429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Content Placeholder 2"/>
          <p:cNvSpPr>
            <a:spLocks noGrp="1"/>
          </p:cNvSpPr>
          <p:nvPr>
            <p:ph sz="half" idx="1"/>
          </p:nvPr>
        </p:nvSpPr>
        <p:spPr>
          <a:xfrm>
            <a:off x="193675" y="844550"/>
            <a:ext cx="8743950" cy="3340100"/>
          </a:xfrm>
        </p:spPr>
        <p:txBody>
          <a:bodyPr/>
          <a:lstStyle/>
          <a:p>
            <a:pPr eaLnBrk="1" hangingPunct="1"/>
            <a:r>
              <a:rPr lang="en-US" dirty="0"/>
              <a:t>Why is the antibonding orbital higher in energy?</a:t>
            </a:r>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r>
              <a:rPr lang="en-US" sz="2800" dirty="0"/>
              <a:t>When the AOs overlap, why do the electrons go into the bonding MO rather than the antibonding MO?</a:t>
            </a:r>
          </a:p>
        </p:txBody>
      </p:sp>
      <p:sp>
        <p:nvSpPr>
          <p:cNvPr id="35843" name="Title 1"/>
          <p:cNvSpPr>
            <a:spLocks noGrp="1"/>
          </p:cNvSpPr>
          <p:nvPr>
            <p:ph type="title"/>
          </p:nvPr>
        </p:nvSpPr>
        <p:spPr>
          <a:xfrm>
            <a:off x="457200" y="106363"/>
            <a:ext cx="8229600" cy="738187"/>
          </a:xfrm>
        </p:spPr>
        <p:txBody>
          <a:bodyPr/>
          <a:lstStyle/>
          <a:p>
            <a:pPr eaLnBrk="1" hangingPunct="1"/>
            <a:r>
              <a:rPr lang="en-US" dirty="0">
                <a:solidFill>
                  <a:srgbClr val="66FF33"/>
                </a:solidFill>
              </a:rPr>
              <a:t> Molecular Orbital Theory</a:t>
            </a:r>
          </a:p>
        </p:txBody>
      </p:sp>
      <p:pic>
        <p:nvPicPr>
          <p:cNvPr id="35847" name="Picture 2"/>
          <p:cNvPicPr>
            <a:picLocks noChangeAspect="1" noChangeArrowheads="1"/>
          </p:cNvPicPr>
          <p:nvPr/>
        </p:nvPicPr>
        <p:blipFill>
          <a:blip r:embed="rId3"/>
          <a:stretch>
            <a:fillRect/>
          </a:stretch>
        </p:blipFill>
        <p:spPr bwMode="auto">
          <a:xfrm>
            <a:off x="3915728" y="1625023"/>
            <a:ext cx="4603750" cy="3607954"/>
          </a:xfrm>
          <a:prstGeom prst="rect">
            <a:avLst/>
          </a:prstGeom>
          <a:noFill/>
          <a:ln w="9525">
            <a:noFill/>
            <a:miter lim="800000"/>
            <a:headEnd/>
            <a:tailEnd/>
          </a:ln>
        </p:spPr>
      </p:pic>
      <p:sp>
        <p:nvSpPr>
          <p:cNvPr id="7" name="Slide Number Placeholder 6"/>
          <p:cNvSpPr txBox="1">
            <a:spLocks/>
          </p:cNvSpPr>
          <p:nvPr/>
        </p:nvSpPr>
        <p:spPr>
          <a:xfrm>
            <a:off x="0" y="6400800"/>
            <a:ext cx="1905000" cy="457200"/>
          </a:xfrm>
          <a:prstGeom prst="rect">
            <a:avLst/>
          </a:prstGeom>
        </p:spPr>
        <p:txBody>
          <a:bodyPr/>
          <a:lstStyle>
            <a:defPPr>
              <a:defRPr lang="en-US"/>
            </a:defPPr>
            <a:lvl1pPr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1pPr>
            <a:lvl2pPr marL="4572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2pPr>
            <a:lvl3pPr marL="9144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3pPr>
            <a:lvl4pPr marL="13716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4pPr>
            <a:lvl5pPr marL="1828800" algn="l" rtl="0" fontAlgn="base">
              <a:spcBef>
                <a:spcPct val="0"/>
              </a:spcBef>
              <a:spcAft>
                <a:spcPct val="0"/>
              </a:spcAft>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5pPr>
            <a:lvl6pPr marL="22860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6pPr>
            <a:lvl7pPr marL="27432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7pPr>
            <a:lvl8pPr marL="32004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8pPr>
            <a:lvl9pPr marL="3657600" algn="l" defTabSz="914400" rtl="0" eaLnBrk="1" latinLnBrk="0" hangingPunct="1">
              <a:defRPr sz="4400" kern="1200">
                <a:solidFill>
                  <a:srgbClr val="EBD189"/>
                </a:solidFill>
                <a:effectLst>
                  <a:outerShdw blurRad="38100" dist="38100" dir="2700000" algn="tl">
                    <a:srgbClr val="000000">
                      <a:alpha val="43137"/>
                    </a:srgbClr>
                  </a:outerShdw>
                </a:effectLst>
                <a:latin typeface="Comic Sans MS" panose="030F0702030302020204" pitchFamily="66" charset="0"/>
                <a:ea typeface="+mn-ea"/>
                <a:cs typeface="+mn-cs"/>
              </a:defRPr>
            </a:lvl9pPr>
          </a:lstStyle>
          <a:p>
            <a:endParaRPr lang="en-US" altLang="en-US" sz="2200" dirty="0">
              <a:solidFill>
                <a:srgbClr val="66FF33"/>
              </a:solidFill>
            </a:endParaRPr>
          </a:p>
        </p:txBody>
      </p:sp>
    </p:spTree>
    <p:extLst>
      <p:ext uri="{BB962C8B-B14F-4D97-AF65-F5344CB8AC3E}">
        <p14:creationId xmlns:p14="http://schemas.microsoft.com/office/powerpoint/2010/main" val="180719247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a:xfrm>
            <a:off x="457200" y="106363"/>
            <a:ext cx="8229600" cy="738187"/>
          </a:xfrm>
        </p:spPr>
        <p:txBody>
          <a:bodyPr/>
          <a:lstStyle/>
          <a:p>
            <a:pPr eaLnBrk="1" hangingPunct="1"/>
            <a:r>
              <a:rPr lang="en-US" dirty="0">
                <a:solidFill>
                  <a:srgbClr val="66FF33"/>
                </a:solidFill>
              </a:rPr>
              <a:t> Molecular Orbital Theory</a:t>
            </a:r>
          </a:p>
        </p:txBody>
      </p:sp>
      <p:sp>
        <p:nvSpPr>
          <p:cNvPr id="36867" name="Content Placeholder 2"/>
          <p:cNvSpPr>
            <a:spLocks noGrp="1"/>
          </p:cNvSpPr>
          <p:nvPr>
            <p:ph sz="half" idx="1"/>
          </p:nvPr>
        </p:nvSpPr>
        <p:spPr>
          <a:xfrm>
            <a:off x="200025" y="948661"/>
            <a:ext cx="8743950" cy="5511800"/>
          </a:xfrm>
        </p:spPr>
        <p:txBody>
          <a:bodyPr/>
          <a:lstStyle/>
          <a:p>
            <a:pPr eaLnBrk="1" hangingPunct="1"/>
            <a:r>
              <a:rPr lang="en-US" sz="2800" dirty="0"/>
              <a:t>Imagine a He</a:t>
            </a:r>
            <a:r>
              <a:rPr lang="en-US" sz="2800" baseline="-25000" dirty="0"/>
              <a:t>2</a:t>
            </a:r>
            <a:r>
              <a:rPr lang="en-US" sz="2800" dirty="0"/>
              <a:t> molecule. How would its MOs compare to those for H</a:t>
            </a:r>
            <a:r>
              <a:rPr lang="en-US" sz="2800" baseline="-25000" dirty="0"/>
              <a:t>2</a:t>
            </a:r>
            <a:r>
              <a:rPr lang="en-US" sz="2800" dirty="0"/>
              <a:t>?</a:t>
            </a:r>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endParaRPr lang="en-US" dirty="0"/>
          </a:p>
          <a:p>
            <a:pPr eaLnBrk="1" hangingPunct="1"/>
            <a:r>
              <a:rPr lang="en-US" sz="2400" dirty="0"/>
              <a:t>In general, if a molecule has all of its bonding and antibonding MOs occupied, will it be stable or unstable?</a:t>
            </a:r>
          </a:p>
        </p:txBody>
      </p:sp>
      <p:pic>
        <p:nvPicPr>
          <p:cNvPr id="36871" name="Picture 2"/>
          <p:cNvPicPr>
            <a:picLocks noChangeAspect="1" noChangeArrowheads="1"/>
          </p:cNvPicPr>
          <p:nvPr/>
        </p:nvPicPr>
        <p:blipFill>
          <a:blip r:embed="rId3"/>
          <a:stretch>
            <a:fillRect/>
          </a:stretch>
        </p:blipFill>
        <p:spPr bwMode="auto">
          <a:xfrm>
            <a:off x="4720908" y="1930400"/>
            <a:ext cx="3998399" cy="3133541"/>
          </a:xfrm>
          <a:prstGeom prst="rect">
            <a:avLst/>
          </a:prstGeom>
          <a:noFill/>
          <a:ln w="9525">
            <a:noFill/>
            <a:miter lim="800000"/>
            <a:headEnd/>
            <a:tailEnd/>
          </a:ln>
        </p:spPr>
      </p:pic>
      <p:sp>
        <p:nvSpPr>
          <p:cNvPr id="36872" name="Content Placeholder 2"/>
          <p:cNvSpPr>
            <a:spLocks noGrp="1"/>
          </p:cNvSpPr>
          <p:nvPr>
            <p:ph sz="half" idx="1"/>
          </p:nvPr>
        </p:nvSpPr>
        <p:spPr>
          <a:xfrm>
            <a:off x="54769" y="2034511"/>
            <a:ext cx="4783137" cy="3340100"/>
          </a:xfrm>
        </p:spPr>
        <p:txBody>
          <a:bodyPr/>
          <a:lstStyle/>
          <a:p>
            <a:pPr eaLnBrk="1" hangingPunct="1"/>
            <a:endParaRPr lang="en-US" sz="3200" dirty="0"/>
          </a:p>
          <a:p>
            <a:pPr eaLnBrk="1" hangingPunct="1"/>
            <a:r>
              <a:rPr lang="en-US" sz="3200" dirty="0"/>
              <a:t>Why does Helium exist in its atomic form rather than in molecular form?</a:t>
            </a:r>
          </a:p>
        </p:txBody>
      </p:sp>
    </p:spTree>
    <p:extLst>
      <p:ext uri="{BB962C8B-B14F-4D97-AF65-F5344CB8AC3E}">
        <p14:creationId xmlns:p14="http://schemas.microsoft.com/office/powerpoint/2010/main" val="4254778415"/>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fontScheme name="Default Design">
      <a:majorFont>
        <a:latin typeface="Arial Rounded MT Bold"/>
        <a:ea typeface=""/>
        <a:cs typeface=""/>
      </a:majorFont>
      <a:minorFont>
        <a:latin typeface="Comic Sans MS"/>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noFill/>
        <a:ln w="38100" cap="flat" cmpd="sng" algn="ctr">
          <a:solidFill>
            <a:srgbClr val="FFFF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4400" b="0" i="0" u="none" strike="noStrike" cap="none" normalizeH="0" baseline="0" smtClean="0">
            <a:ln>
              <a:noFill/>
            </a:ln>
            <a:solidFill>
              <a:srgbClr val="EBD189"/>
            </a:solidFill>
            <a:effectLst>
              <a:outerShdw blurRad="38100" dist="38100" dir="2700000" algn="tl">
                <a:srgbClr val="000000">
                  <a:alpha val="43137"/>
                </a:srgbClr>
              </a:outerShdw>
            </a:effectLst>
            <a:latin typeface="Comic Sans MS" panose="030F0702030302020204" pitchFamily="66" charset="0"/>
          </a:defRPr>
        </a:defPPr>
      </a:lstStyle>
    </a:spDef>
    <a:lnDef>
      <a:spPr bwMode="auto">
        <a:xfrm>
          <a:off x="0" y="0"/>
          <a:ext cx="1" cy="1"/>
        </a:xfrm>
        <a:custGeom>
          <a:avLst/>
          <a:gdLst/>
          <a:ahLst/>
          <a:cxnLst/>
          <a:rect l="0" t="0" r="0" b="0"/>
          <a:pathLst/>
        </a:custGeom>
        <a:noFill/>
        <a:ln w="38100" cap="flat" cmpd="sng" algn="ctr">
          <a:solidFill>
            <a:srgbClr val="FFFF00"/>
          </a:solidFill>
          <a:prstDash val="solid"/>
          <a:round/>
          <a:headEnd type="none" w="med" len="med"/>
          <a:tailEnd type="non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n-US" sz="4400" b="0" i="0" u="none" strike="noStrike" cap="none" normalizeH="0" baseline="0" smtClean="0">
            <a:ln>
              <a:noFill/>
            </a:ln>
            <a:solidFill>
              <a:srgbClr val="EBD189"/>
            </a:solidFill>
            <a:effectLst>
              <a:outerShdw blurRad="38100" dist="38100" dir="2700000" algn="tl">
                <a:srgbClr val="000000">
                  <a:alpha val="43137"/>
                </a:srgbClr>
              </a:outerShdw>
            </a:effectLst>
            <a:latin typeface="Comic Sans MS" panose="030F0702030302020204" pitchFamily="66"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efault Design 8">
        <a:dk1>
          <a:srgbClr val="777777"/>
        </a:dk1>
        <a:lt1>
          <a:srgbClr val="EBD189"/>
        </a:lt1>
        <a:dk2>
          <a:srgbClr val="00007A"/>
        </a:dk2>
        <a:lt2>
          <a:srgbClr val="EBD189"/>
        </a:lt2>
        <a:accent1>
          <a:srgbClr val="0099CC"/>
        </a:accent1>
        <a:accent2>
          <a:srgbClr val="777777"/>
        </a:accent2>
        <a:accent3>
          <a:srgbClr val="AAAABE"/>
        </a:accent3>
        <a:accent4>
          <a:srgbClr val="C9B274"/>
        </a:accent4>
        <a:accent5>
          <a:srgbClr val="AACAE2"/>
        </a:accent5>
        <a:accent6>
          <a:srgbClr val="6B6B6B"/>
        </a:accent6>
        <a:hlink>
          <a:srgbClr val="CCCCFF"/>
        </a:hlink>
        <a:folHlink>
          <a:srgbClr val="B2B2B2"/>
        </a:folHlink>
      </a:clrScheme>
      <a:clrMap bg1="dk2" tx1="lt1" bg2="dk1" tx2="lt2" accent1="accent1" accent2="accent2" accent3="accent3" accent4="accent4" accent5="accent5" accent6="accent6" hlink="hlink" folHlink="folHlink"/>
    </a:extraClrScheme>
    <a:extraClrScheme>
      <a:clrScheme name="Default Design 9">
        <a:dk1>
          <a:srgbClr val="777777"/>
        </a:dk1>
        <a:lt1>
          <a:srgbClr val="EBD189"/>
        </a:lt1>
        <a:dk2>
          <a:srgbClr val="00007A"/>
        </a:dk2>
        <a:lt2>
          <a:srgbClr val="EBD189"/>
        </a:lt2>
        <a:accent1>
          <a:srgbClr val="0099CC"/>
        </a:accent1>
        <a:accent2>
          <a:srgbClr val="777777"/>
        </a:accent2>
        <a:accent3>
          <a:srgbClr val="AAAABE"/>
        </a:accent3>
        <a:accent4>
          <a:srgbClr val="C9B274"/>
        </a:accent4>
        <a:accent5>
          <a:srgbClr val="AACAE2"/>
        </a:accent5>
        <a:accent6>
          <a:srgbClr val="6B6B6B"/>
        </a:accent6>
        <a:hlink>
          <a:srgbClr val="FF0000"/>
        </a:hlink>
        <a:folHlink>
          <a:srgbClr val="FF00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Klein1-Temp">
  <a:themeElements>
    <a:clrScheme name="Custom 2">
      <a:dk1>
        <a:srgbClr val="141313"/>
      </a:dk1>
      <a:lt1>
        <a:sysClr val="window" lastClr="FFFFFF"/>
      </a:lt1>
      <a:dk2>
        <a:srgbClr val="1F497D"/>
      </a:dk2>
      <a:lt2>
        <a:srgbClr val="EEECE1"/>
      </a:lt2>
      <a:accent1>
        <a:srgbClr val="BA5E23"/>
      </a:accent1>
      <a:accent2>
        <a:srgbClr val="639431"/>
      </a:accent2>
      <a:accent3>
        <a:srgbClr val="1F9FAF"/>
      </a:accent3>
      <a:accent4>
        <a:srgbClr val="9A0A54"/>
      </a:accent4>
      <a:accent5>
        <a:srgbClr val="16602D"/>
      </a:accent5>
      <a:accent6>
        <a:srgbClr val="74141C"/>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none" rtlCol="0">
        <a:spAutoFit/>
      </a:bodyPr>
      <a:lstStyle>
        <a:defPPr>
          <a:spcAft>
            <a:spcPts val="600"/>
          </a:spcAft>
          <a:defRPr dirty="0" smtClean="0">
            <a:latin typeface="+mn-lt"/>
          </a:defRPr>
        </a:defPPr>
      </a:lstStyle>
    </a:txDef>
  </a:objectDefaults>
  <a:extraClrSchemeLst/>
</a:theme>
</file>

<file path=ppt/theme/theme4.xml><?xml version="1.0" encoding="utf-8"?>
<a:theme xmlns:a="http://schemas.openxmlformats.org/drawingml/2006/main" name="1_Klein1-Temp">
  <a:themeElements>
    <a:clrScheme name="Custom 2">
      <a:dk1>
        <a:srgbClr val="141313"/>
      </a:dk1>
      <a:lt1>
        <a:sysClr val="window" lastClr="FFFFFF"/>
      </a:lt1>
      <a:dk2>
        <a:srgbClr val="1F497D"/>
      </a:dk2>
      <a:lt2>
        <a:srgbClr val="EEECE1"/>
      </a:lt2>
      <a:accent1>
        <a:srgbClr val="BA5E23"/>
      </a:accent1>
      <a:accent2>
        <a:srgbClr val="639431"/>
      </a:accent2>
      <a:accent3>
        <a:srgbClr val="1F9FAF"/>
      </a:accent3>
      <a:accent4>
        <a:srgbClr val="9A0A54"/>
      </a:accent4>
      <a:accent5>
        <a:srgbClr val="16602D"/>
      </a:accent5>
      <a:accent6>
        <a:srgbClr val="74141C"/>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txDef>
      <a:spPr>
        <a:noFill/>
      </a:spPr>
      <a:bodyPr wrap="none" rtlCol="0">
        <a:spAutoFit/>
      </a:bodyPr>
      <a:lstStyle>
        <a:defPPr>
          <a:spcAft>
            <a:spcPts val="600"/>
          </a:spcAft>
          <a:defRPr dirty="0" smtClean="0">
            <a:latin typeface="+mn-lt"/>
          </a:defRPr>
        </a:defPPr>
      </a:lstStyle>
    </a:txDef>
  </a:objectDefaults>
  <a:extraClrScheme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14064</TotalTime>
  <Words>1595</Words>
  <Application>Microsoft Office PowerPoint</Application>
  <PresentationFormat>On-screen Show (4:3)</PresentationFormat>
  <Paragraphs>320</Paragraphs>
  <Slides>46</Slides>
  <Notes>30</Notes>
  <HiddenSlides>0</HiddenSlides>
  <MMClips>0</MMClips>
  <ScaleCrop>false</ScaleCrop>
  <HeadingPairs>
    <vt:vector size="6" baseType="variant">
      <vt:variant>
        <vt:lpstr>Fonts Used</vt:lpstr>
      </vt:variant>
      <vt:variant>
        <vt:i4>9</vt:i4>
      </vt:variant>
      <vt:variant>
        <vt:lpstr>Theme</vt:lpstr>
      </vt:variant>
      <vt:variant>
        <vt:i4>4</vt:i4>
      </vt:variant>
      <vt:variant>
        <vt:lpstr>Slide Titles</vt:lpstr>
      </vt:variant>
      <vt:variant>
        <vt:i4>46</vt:i4>
      </vt:variant>
    </vt:vector>
  </HeadingPairs>
  <TitlesOfParts>
    <vt:vector size="59" baseType="lpstr">
      <vt:lpstr>Arial</vt:lpstr>
      <vt:lpstr>Arial Rounded MT Bold</vt:lpstr>
      <vt:lpstr>Calibri</vt:lpstr>
      <vt:lpstr>Calibri Light</vt:lpstr>
      <vt:lpstr>Comic Sans MS</vt:lpstr>
      <vt:lpstr>Garamond</vt:lpstr>
      <vt:lpstr>Impact</vt:lpstr>
      <vt:lpstr>Roboto</vt:lpstr>
      <vt:lpstr>Times New Roman</vt:lpstr>
      <vt:lpstr>Default Design</vt:lpstr>
      <vt:lpstr>Custom Design</vt:lpstr>
      <vt:lpstr>Klein1-Temp</vt:lpstr>
      <vt:lpstr>1_Klein1-Temp</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Chapter 1:Bonding A Review Of CEM141</vt:lpstr>
      <vt:lpstr>Bond Strength And Length</vt:lpstr>
      <vt:lpstr>Covalent Bonding: Sharing Electrons</vt:lpstr>
      <vt:lpstr>Covalent Bonding</vt:lpstr>
      <vt:lpstr>Ionic Bonding:  “No” Sharing of Electrons </vt:lpstr>
      <vt:lpstr>Partial Periodic Table</vt:lpstr>
      <vt:lpstr>Counting Valence Electrons</vt:lpstr>
      <vt:lpstr> Atomic Orbitals</vt:lpstr>
      <vt:lpstr>Atomic Orbitals</vt:lpstr>
      <vt:lpstr>Atomic Orbitals</vt:lpstr>
      <vt:lpstr>Pauli Exclusion Principle Or: Max e- in an orbital</vt:lpstr>
      <vt:lpstr>Atomic Orbitals</vt:lpstr>
      <vt:lpstr>Atomic Orbitals</vt:lpstr>
      <vt:lpstr>Atomic Orbitals</vt:lpstr>
      <vt:lpstr>Atomic Orbitals</vt:lpstr>
      <vt:lpstr>The S Orbitals</vt:lpstr>
      <vt:lpstr>Atomic Orbitals</vt:lpstr>
      <vt:lpstr>Atomic Orbitals</vt:lpstr>
      <vt:lpstr>Atomic Orbitals</vt:lpstr>
      <vt:lpstr>Atomic Orbitals</vt:lpstr>
      <vt:lpstr>The Five d Orbitals</vt:lpstr>
      <vt:lpstr>Atomic Orbitals</vt:lpstr>
      <vt:lpstr>Atomic Orbitals</vt:lpstr>
      <vt:lpstr>Aufbau (AufBau) Principle Or: Where The Electrons Go</vt:lpstr>
      <vt:lpstr>Hund’s Rule Or: Where The Electrons Go</vt:lpstr>
      <vt:lpstr>Hund’s Rule Or: Where The Electrons Go</vt:lpstr>
      <vt:lpstr>Hund’s Rule Or: Where The Electrons Go</vt:lpstr>
      <vt:lpstr>Pauli Exclusion Principle Or: Where The Electrons Go</vt:lpstr>
      <vt:lpstr>Why Do Elements React?</vt:lpstr>
      <vt:lpstr> Valence Bond Theory</vt:lpstr>
      <vt:lpstr>Valence Bond Theory</vt:lpstr>
      <vt:lpstr>Valence Bond Theory</vt:lpstr>
      <vt:lpstr>Valence Bond Theory</vt:lpstr>
      <vt:lpstr>Valence Bond Theory</vt:lpstr>
      <vt:lpstr>PowerPoint Presentation</vt:lpstr>
      <vt:lpstr> Molecular Orbital (MO) Theory</vt:lpstr>
      <vt:lpstr> Molecular Orbital Theory</vt:lpstr>
      <vt:lpstr> Molecular Orbital Theory</vt:lpstr>
    </vt:vector>
  </TitlesOfParts>
  <Manager/>
  <Company>UCB Chemistry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F2005</dc:title>
  <dc:subject>Chemistry3A</dc:subject>
  <dc:creator>P. Vollhardt</dc:creator>
  <cp:keywords/>
  <cp:lastModifiedBy>Walker, Kevin</cp:lastModifiedBy>
  <cp:revision>678</cp:revision>
  <dcterms:created xsi:type="dcterms:W3CDTF">2000-03-16T20:35:38Z</dcterms:created>
  <dcterms:modified xsi:type="dcterms:W3CDTF">2026-09-02T19:08:18Z</dcterms:modified>
  <cp:category>Chemistry</cp:category>
</cp:coreProperties>
</file>