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542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CD83-59CF-4CCD-AFEC-C9A598FAAAE0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9418-CFA9-4FBA-B379-F0FEB7B0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70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CD83-59CF-4CCD-AFEC-C9A598FAAAE0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9418-CFA9-4FBA-B379-F0FEB7B0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1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CD83-59CF-4CCD-AFEC-C9A598FAAAE0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9418-CFA9-4FBA-B379-F0FEB7B0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11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CD83-59CF-4CCD-AFEC-C9A598FAAAE0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9418-CFA9-4FBA-B379-F0FEB7B0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47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CD83-59CF-4CCD-AFEC-C9A598FAAAE0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9418-CFA9-4FBA-B379-F0FEB7B0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33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CD83-59CF-4CCD-AFEC-C9A598FAAAE0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9418-CFA9-4FBA-B379-F0FEB7B0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61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CD83-59CF-4CCD-AFEC-C9A598FAAAE0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9418-CFA9-4FBA-B379-F0FEB7B0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27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CD83-59CF-4CCD-AFEC-C9A598FAAAE0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9418-CFA9-4FBA-B379-F0FEB7B0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99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CD83-59CF-4CCD-AFEC-C9A598FAAAE0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9418-CFA9-4FBA-B379-F0FEB7B0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CD83-59CF-4CCD-AFEC-C9A598FAAAE0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9418-CFA9-4FBA-B379-F0FEB7B0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61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CD83-59CF-4CCD-AFEC-C9A598FAAAE0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9418-CFA9-4FBA-B379-F0FEB7B0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3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ECD83-59CF-4CCD-AFEC-C9A598FAAAE0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59418-CFA9-4FBA-B379-F0FEB7B0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9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r>
              <a:rPr lang="en-US" dirty="0" smtClean="0"/>
              <a:t>1,3-Diaxial Interactions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2" t="19971" r="31865" b="49107"/>
          <a:stretch/>
        </p:blipFill>
        <p:spPr bwMode="auto">
          <a:xfrm>
            <a:off x="2362200" y="1600199"/>
            <a:ext cx="4648200" cy="41763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19939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9913" t="20415" r="9486" b="50000"/>
          <a:stretch/>
        </p:blipFill>
        <p:spPr bwMode="auto">
          <a:xfrm>
            <a:off x="1884941" y="1676400"/>
            <a:ext cx="4973059" cy="43946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2000" y="2286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1,3-Diaxial Interactions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798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2000" y="2286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1,3-Diaxial Interactions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7" t="12321" r="29341" b="47143"/>
          <a:stretch/>
        </p:blipFill>
        <p:spPr bwMode="auto">
          <a:xfrm>
            <a:off x="2193640" y="1706309"/>
            <a:ext cx="4515156" cy="41150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9562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2000" y="2286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1,3-Diaxial Interactions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3407" t="4464" r="29669" b="44644"/>
          <a:stretch/>
        </p:blipFill>
        <p:spPr bwMode="auto">
          <a:xfrm>
            <a:off x="2590800" y="1524000"/>
            <a:ext cx="4114800" cy="47868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4468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2000" y="2286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1,3-Diaxial Interactions:</a:t>
            </a:r>
          </a:p>
          <a:p>
            <a:r>
              <a:rPr lang="en-US" dirty="0" smtClean="0"/>
              <a:t>Equilibrium favors Equatorial Position for Substituent in Chair Conformation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2649" t="39643" r="6495" b="40893"/>
          <a:stretch/>
        </p:blipFill>
        <p:spPr bwMode="auto">
          <a:xfrm>
            <a:off x="762000" y="1981200"/>
            <a:ext cx="7737097" cy="30025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69234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20</Words>
  <Application>Microsoft Office PowerPoint</Application>
  <PresentationFormat>On-screen Show (4:3)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1,3-Diaxial Interactions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1,3-Diaxial Interactions</dc:title>
  <dc:creator>Kevin D. Walker</dc:creator>
  <cp:lastModifiedBy>Kevin D. Walker</cp:lastModifiedBy>
  <cp:revision>1</cp:revision>
  <dcterms:created xsi:type="dcterms:W3CDTF">2013-09-19T13:04:07Z</dcterms:created>
  <dcterms:modified xsi:type="dcterms:W3CDTF">2018-02-09T15:12:23Z</dcterms:modified>
</cp:coreProperties>
</file>